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5" r:id="rId1"/>
  </p:sldMasterIdLst>
  <p:notesMasterIdLst>
    <p:notesMasterId r:id="rId25"/>
  </p:notesMasterIdLst>
  <p:sldIdLst>
    <p:sldId id="256" r:id="rId2"/>
    <p:sldId id="257" r:id="rId3"/>
    <p:sldId id="258" r:id="rId4"/>
    <p:sldId id="259" r:id="rId5"/>
    <p:sldId id="260" r:id="rId6"/>
    <p:sldId id="261" r:id="rId7"/>
    <p:sldId id="262" r:id="rId8"/>
    <p:sldId id="263" r:id="rId9"/>
    <p:sldId id="264" r:id="rId10"/>
    <p:sldId id="265" r:id="rId11"/>
    <p:sldId id="266" r:id="rId12"/>
    <p:sldId id="268" r:id="rId13"/>
    <p:sldId id="269" r:id="rId14"/>
    <p:sldId id="270" r:id="rId15"/>
    <p:sldId id="271" r:id="rId16"/>
    <p:sldId id="272" r:id="rId17"/>
    <p:sldId id="273" r:id="rId18"/>
    <p:sldId id="274" r:id="rId19"/>
    <p:sldId id="275" r:id="rId20"/>
    <p:sldId id="276" r:id="rId21"/>
    <p:sldId id="277" r:id="rId22"/>
    <p:sldId id="278" r:id="rId23"/>
    <p:sldId id="267"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98" autoAdjust="0"/>
    <p:restoredTop sz="94660"/>
  </p:normalViewPr>
  <p:slideViewPr>
    <p:cSldViewPr snapToGrid="0">
      <p:cViewPr varScale="1">
        <p:scale>
          <a:sx n="86" d="100"/>
          <a:sy n="86" d="100"/>
        </p:scale>
        <p:origin x="221"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AC2D327-3F7F-4955-A33F-2C68E34A4AE5}" type="datetimeFigureOut">
              <a:rPr lang="en-IN" smtClean="0"/>
              <a:t>18-10-2023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EA659C4-A3F7-4240-84B6-D76898411B0F}" type="slidenum">
              <a:rPr lang="en-IN" smtClean="0"/>
              <a:t>‹#›</a:t>
            </a:fld>
            <a:endParaRPr lang="en-IN"/>
          </a:p>
        </p:txBody>
      </p:sp>
    </p:spTree>
    <p:extLst>
      <p:ext uri="{BB962C8B-B14F-4D97-AF65-F5344CB8AC3E}">
        <p14:creationId xmlns:p14="http://schemas.microsoft.com/office/powerpoint/2010/main" val="37389214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084CB37-D758-4162-AC7E-DE1C2DEEF4CD}" type="datetimeFigureOut">
              <a:rPr lang="en-IN" smtClean="0"/>
              <a:t>18-10-2023</a:t>
            </a:fld>
            <a:endParaRPr lang="en-IN"/>
          </a:p>
        </p:txBody>
      </p:sp>
      <p:sp>
        <p:nvSpPr>
          <p:cNvPr id="5" name="Footer Placeholder 4"/>
          <p:cNvSpPr>
            <a:spLocks noGrp="1"/>
          </p:cNvSpPr>
          <p:nvPr>
            <p:ph type="ftr" sz="quarter" idx="11"/>
          </p:nvPr>
        </p:nvSpPr>
        <p:spPr/>
        <p:txBody>
          <a:bodyPr/>
          <a:lstStyle/>
          <a:p>
            <a:endParaRPr lang="en-IN"/>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D43C3B36-9ADF-4DAC-BF28-1D3C773349F8}" type="slidenum">
              <a:rPr lang="en-IN" smtClean="0"/>
              <a:t>‹#›</a:t>
            </a:fld>
            <a:endParaRPr lang="en-IN"/>
          </a:p>
        </p:txBody>
      </p:sp>
    </p:spTree>
    <p:extLst>
      <p:ext uri="{BB962C8B-B14F-4D97-AF65-F5344CB8AC3E}">
        <p14:creationId xmlns:p14="http://schemas.microsoft.com/office/powerpoint/2010/main" val="25274775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084CB37-D758-4162-AC7E-DE1C2DEEF4CD}" type="datetimeFigureOut">
              <a:rPr lang="en-IN" smtClean="0"/>
              <a:t>18-10-2023</a:t>
            </a:fld>
            <a:endParaRPr lang="en-IN"/>
          </a:p>
        </p:txBody>
      </p:sp>
      <p:sp>
        <p:nvSpPr>
          <p:cNvPr id="5" name="Footer Placeholder 4"/>
          <p:cNvSpPr>
            <a:spLocks noGrp="1"/>
          </p:cNvSpPr>
          <p:nvPr>
            <p:ph type="ftr" sz="quarter" idx="11"/>
          </p:nvPr>
        </p:nvSpPr>
        <p:spPr/>
        <p:txBody>
          <a:bodyPr/>
          <a:lstStyle/>
          <a:p>
            <a:endParaRPr lang="en-IN"/>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43C3B36-9ADF-4DAC-BF28-1D3C773349F8}" type="slidenum">
              <a:rPr lang="en-IN" smtClean="0"/>
              <a:t>‹#›</a:t>
            </a:fld>
            <a:endParaRPr lang="en-IN"/>
          </a:p>
        </p:txBody>
      </p:sp>
    </p:spTree>
    <p:extLst>
      <p:ext uri="{BB962C8B-B14F-4D97-AF65-F5344CB8AC3E}">
        <p14:creationId xmlns:p14="http://schemas.microsoft.com/office/powerpoint/2010/main" val="5795827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084CB37-D758-4162-AC7E-DE1C2DEEF4CD}" type="datetimeFigureOut">
              <a:rPr lang="en-IN" smtClean="0"/>
              <a:t>18-10-2023</a:t>
            </a:fld>
            <a:endParaRPr lang="en-IN"/>
          </a:p>
        </p:txBody>
      </p:sp>
      <p:sp>
        <p:nvSpPr>
          <p:cNvPr id="5" name="Footer Placeholder 4"/>
          <p:cNvSpPr>
            <a:spLocks noGrp="1"/>
          </p:cNvSpPr>
          <p:nvPr>
            <p:ph type="ftr" sz="quarter" idx="11"/>
          </p:nvPr>
        </p:nvSpPr>
        <p:spPr/>
        <p:txBody>
          <a:bodyPr/>
          <a:lstStyle/>
          <a:p>
            <a:endParaRPr lang="en-IN"/>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43C3B36-9ADF-4DAC-BF28-1D3C773349F8}" type="slidenum">
              <a:rPr lang="en-IN" smtClean="0"/>
              <a:t>‹#›</a:t>
            </a:fld>
            <a:endParaRPr lang="en-IN"/>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56003973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1084CB37-D758-4162-AC7E-DE1C2DEEF4CD}" type="datetimeFigureOut">
              <a:rPr lang="en-IN" smtClean="0"/>
              <a:t>18-10-2023</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43C3B36-9ADF-4DAC-BF28-1D3C773349F8}" type="slidenum">
              <a:rPr lang="en-IN" smtClean="0"/>
              <a:t>‹#›</a:t>
            </a:fld>
            <a:endParaRPr lang="en-IN"/>
          </a:p>
        </p:txBody>
      </p:sp>
    </p:spTree>
    <p:extLst>
      <p:ext uri="{BB962C8B-B14F-4D97-AF65-F5344CB8AC3E}">
        <p14:creationId xmlns:p14="http://schemas.microsoft.com/office/powerpoint/2010/main" val="334183799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1084CB37-D758-4162-AC7E-DE1C2DEEF4CD}" type="datetimeFigureOut">
              <a:rPr lang="en-IN" smtClean="0"/>
              <a:t>18-10-2023</a:t>
            </a:fld>
            <a:endParaRPr lang="en-IN"/>
          </a:p>
        </p:txBody>
      </p:sp>
      <p:sp>
        <p:nvSpPr>
          <p:cNvPr id="6" name="Footer Placeholder 5"/>
          <p:cNvSpPr>
            <a:spLocks noGrp="1"/>
          </p:cNvSpPr>
          <p:nvPr>
            <p:ph type="ftr" sz="quarter" idx="11"/>
          </p:nvPr>
        </p:nvSpPr>
        <p:spPr/>
        <p:txBody>
          <a:bodyPr/>
          <a:lstStyle/>
          <a:p>
            <a:endParaRPr lang="en-IN"/>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43C3B36-9ADF-4DAC-BF28-1D3C773349F8}" type="slidenum">
              <a:rPr lang="en-IN" smtClean="0"/>
              <a:t>‹#›</a:t>
            </a:fld>
            <a:endParaRPr lang="en-IN"/>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56916971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1084CB37-D758-4162-AC7E-DE1C2DEEF4CD}" type="datetimeFigureOut">
              <a:rPr lang="en-IN" smtClean="0"/>
              <a:t>18-10-2023</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43C3B36-9ADF-4DAC-BF28-1D3C773349F8}" type="slidenum">
              <a:rPr lang="en-IN" smtClean="0"/>
              <a:t>‹#›</a:t>
            </a:fld>
            <a:endParaRPr lang="en-IN"/>
          </a:p>
        </p:txBody>
      </p:sp>
    </p:spTree>
    <p:extLst>
      <p:ext uri="{BB962C8B-B14F-4D97-AF65-F5344CB8AC3E}">
        <p14:creationId xmlns:p14="http://schemas.microsoft.com/office/powerpoint/2010/main" val="57397542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084CB37-D758-4162-AC7E-DE1C2DEEF4CD}" type="datetimeFigureOut">
              <a:rPr lang="en-IN" smtClean="0"/>
              <a:t>18-10-2023</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43C3B36-9ADF-4DAC-BF28-1D3C773349F8}" type="slidenum">
              <a:rPr lang="en-IN" smtClean="0"/>
              <a:t>‹#›</a:t>
            </a:fld>
            <a:endParaRPr lang="en-IN"/>
          </a:p>
        </p:txBody>
      </p:sp>
    </p:spTree>
    <p:extLst>
      <p:ext uri="{BB962C8B-B14F-4D97-AF65-F5344CB8AC3E}">
        <p14:creationId xmlns:p14="http://schemas.microsoft.com/office/powerpoint/2010/main" val="144783930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084CB37-D758-4162-AC7E-DE1C2DEEF4CD}" type="datetimeFigureOut">
              <a:rPr lang="en-IN" smtClean="0"/>
              <a:t>18-10-2023</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43C3B36-9ADF-4DAC-BF28-1D3C773349F8}" type="slidenum">
              <a:rPr lang="en-IN" smtClean="0"/>
              <a:t>‹#›</a:t>
            </a:fld>
            <a:endParaRPr lang="en-IN"/>
          </a:p>
        </p:txBody>
      </p:sp>
    </p:spTree>
    <p:extLst>
      <p:ext uri="{BB962C8B-B14F-4D97-AF65-F5344CB8AC3E}">
        <p14:creationId xmlns:p14="http://schemas.microsoft.com/office/powerpoint/2010/main" val="3625880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084CB37-D758-4162-AC7E-DE1C2DEEF4CD}" type="datetimeFigureOut">
              <a:rPr lang="en-IN" smtClean="0"/>
              <a:t>18-10-2023</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43C3B36-9ADF-4DAC-BF28-1D3C773349F8}" type="slidenum">
              <a:rPr lang="en-IN" smtClean="0"/>
              <a:t>‹#›</a:t>
            </a:fld>
            <a:endParaRPr lang="en-IN"/>
          </a:p>
        </p:txBody>
      </p:sp>
    </p:spTree>
    <p:extLst>
      <p:ext uri="{BB962C8B-B14F-4D97-AF65-F5344CB8AC3E}">
        <p14:creationId xmlns:p14="http://schemas.microsoft.com/office/powerpoint/2010/main" val="28603608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084CB37-D758-4162-AC7E-DE1C2DEEF4CD}" type="datetimeFigureOut">
              <a:rPr lang="en-IN" smtClean="0"/>
              <a:t>18-10-2023</a:t>
            </a:fld>
            <a:endParaRPr lang="en-IN"/>
          </a:p>
        </p:txBody>
      </p:sp>
      <p:sp>
        <p:nvSpPr>
          <p:cNvPr id="5" name="Footer Placeholder 4"/>
          <p:cNvSpPr>
            <a:spLocks noGrp="1"/>
          </p:cNvSpPr>
          <p:nvPr>
            <p:ph type="ftr" sz="quarter" idx="11"/>
          </p:nvPr>
        </p:nvSpPr>
        <p:spPr/>
        <p:txBody>
          <a:bodyPr/>
          <a:lstStyle/>
          <a:p>
            <a:endParaRPr lang="en-IN"/>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43C3B36-9ADF-4DAC-BF28-1D3C773349F8}" type="slidenum">
              <a:rPr lang="en-IN" smtClean="0"/>
              <a:t>‹#›</a:t>
            </a:fld>
            <a:endParaRPr lang="en-IN"/>
          </a:p>
        </p:txBody>
      </p:sp>
    </p:spTree>
    <p:extLst>
      <p:ext uri="{BB962C8B-B14F-4D97-AF65-F5344CB8AC3E}">
        <p14:creationId xmlns:p14="http://schemas.microsoft.com/office/powerpoint/2010/main" val="36731400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084CB37-D758-4162-AC7E-DE1C2DEEF4CD}" type="datetimeFigureOut">
              <a:rPr lang="en-IN" smtClean="0"/>
              <a:t>18-10-2023</a:t>
            </a:fld>
            <a:endParaRPr lang="en-IN"/>
          </a:p>
        </p:txBody>
      </p:sp>
      <p:sp>
        <p:nvSpPr>
          <p:cNvPr id="6" name="Footer Placeholder 5"/>
          <p:cNvSpPr>
            <a:spLocks noGrp="1"/>
          </p:cNvSpPr>
          <p:nvPr>
            <p:ph type="ftr" sz="quarter" idx="11"/>
          </p:nvPr>
        </p:nvSpPr>
        <p:spPr/>
        <p:txBody>
          <a:bodyPr/>
          <a:lstStyle/>
          <a:p>
            <a:endParaRPr lang="en-IN"/>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43C3B36-9ADF-4DAC-BF28-1D3C773349F8}" type="slidenum">
              <a:rPr lang="en-IN" smtClean="0"/>
              <a:t>‹#›</a:t>
            </a:fld>
            <a:endParaRPr lang="en-IN"/>
          </a:p>
        </p:txBody>
      </p:sp>
    </p:spTree>
    <p:extLst>
      <p:ext uri="{BB962C8B-B14F-4D97-AF65-F5344CB8AC3E}">
        <p14:creationId xmlns:p14="http://schemas.microsoft.com/office/powerpoint/2010/main" val="3522418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084CB37-D758-4162-AC7E-DE1C2DEEF4CD}" type="datetimeFigureOut">
              <a:rPr lang="en-IN" smtClean="0"/>
              <a:t>18-10-2023</a:t>
            </a:fld>
            <a:endParaRPr lang="en-IN"/>
          </a:p>
        </p:txBody>
      </p:sp>
      <p:sp>
        <p:nvSpPr>
          <p:cNvPr id="8" name="Footer Placeholder 7"/>
          <p:cNvSpPr>
            <a:spLocks noGrp="1"/>
          </p:cNvSpPr>
          <p:nvPr>
            <p:ph type="ftr" sz="quarter" idx="11"/>
          </p:nvPr>
        </p:nvSpPr>
        <p:spPr/>
        <p:txBody>
          <a:bodyPr/>
          <a:lstStyle/>
          <a:p>
            <a:endParaRPr lang="en-IN"/>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43C3B36-9ADF-4DAC-BF28-1D3C773349F8}" type="slidenum">
              <a:rPr lang="en-IN" smtClean="0"/>
              <a:t>‹#›</a:t>
            </a:fld>
            <a:endParaRPr lang="en-IN"/>
          </a:p>
        </p:txBody>
      </p:sp>
    </p:spTree>
    <p:extLst>
      <p:ext uri="{BB962C8B-B14F-4D97-AF65-F5344CB8AC3E}">
        <p14:creationId xmlns:p14="http://schemas.microsoft.com/office/powerpoint/2010/main" val="10260249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084CB37-D758-4162-AC7E-DE1C2DEEF4CD}" type="datetimeFigureOut">
              <a:rPr lang="en-IN" smtClean="0"/>
              <a:t>18-10-2023</a:t>
            </a:fld>
            <a:endParaRPr lang="en-IN"/>
          </a:p>
        </p:txBody>
      </p:sp>
      <p:sp>
        <p:nvSpPr>
          <p:cNvPr id="4" name="Footer Placeholder 3"/>
          <p:cNvSpPr>
            <a:spLocks noGrp="1"/>
          </p:cNvSpPr>
          <p:nvPr>
            <p:ph type="ftr" sz="quarter" idx="11"/>
          </p:nvPr>
        </p:nvSpPr>
        <p:spPr/>
        <p:txBody>
          <a:bodyPr/>
          <a:lstStyle/>
          <a:p>
            <a:endParaRPr lang="en-IN"/>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D43C3B36-9ADF-4DAC-BF28-1D3C773349F8}" type="slidenum">
              <a:rPr lang="en-IN" smtClean="0"/>
              <a:t>‹#›</a:t>
            </a:fld>
            <a:endParaRPr lang="en-IN"/>
          </a:p>
        </p:txBody>
      </p:sp>
    </p:spTree>
    <p:extLst>
      <p:ext uri="{BB962C8B-B14F-4D97-AF65-F5344CB8AC3E}">
        <p14:creationId xmlns:p14="http://schemas.microsoft.com/office/powerpoint/2010/main" val="5111287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084CB37-D758-4162-AC7E-DE1C2DEEF4CD}" type="datetimeFigureOut">
              <a:rPr lang="en-IN" smtClean="0"/>
              <a:t>18-10-2023</a:t>
            </a:fld>
            <a:endParaRPr lang="en-IN"/>
          </a:p>
        </p:txBody>
      </p:sp>
      <p:sp>
        <p:nvSpPr>
          <p:cNvPr id="3" name="Footer Placeholder 2"/>
          <p:cNvSpPr>
            <a:spLocks noGrp="1"/>
          </p:cNvSpPr>
          <p:nvPr>
            <p:ph type="ftr" sz="quarter" idx="11"/>
          </p:nvPr>
        </p:nvSpPr>
        <p:spPr/>
        <p:txBody>
          <a:bodyPr/>
          <a:lstStyle/>
          <a:p>
            <a:endParaRPr lang="en-IN"/>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D43C3B36-9ADF-4DAC-BF28-1D3C773349F8}" type="slidenum">
              <a:rPr lang="en-IN" smtClean="0"/>
              <a:t>‹#›</a:t>
            </a:fld>
            <a:endParaRPr lang="en-IN"/>
          </a:p>
        </p:txBody>
      </p:sp>
    </p:spTree>
    <p:extLst>
      <p:ext uri="{BB962C8B-B14F-4D97-AF65-F5344CB8AC3E}">
        <p14:creationId xmlns:p14="http://schemas.microsoft.com/office/powerpoint/2010/main" val="41171411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084CB37-D758-4162-AC7E-DE1C2DEEF4CD}" type="datetimeFigureOut">
              <a:rPr lang="en-IN" smtClean="0"/>
              <a:t>18-10-2023</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D43C3B36-9ADF-4DAC-BF28-1D3C773349F8}" type="slidenum">
              <a:rPr lang="en-IN" smtClean="0"/>
              <a:t>‹#›</a:t>
            </a:fld>
            <a:endParaRPr lang="en-IN"/>
          </a:p>
        </p:txBody>
      </p:sp>
    </p:spTree>
    <p:extLst>
      <p:ext uri="{BB962C8B-B14F-4D97-AF65-F5344CB8AC3E}">
        <p14:creationId xmlns:p14="http://schemas.microsoft.com/office/powerpoint/2010/main" val="23183487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084CB37-D758-4162-AC7E-DE1C2DEEF4CD}" type="datetimeFigureOut">
              <a:rPr lang="en-IN" smtClean="0"/>
              <a:t>18-10-2023</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43C3B36-9ADF-4DAC-BF28-1D3C773349F8}" type="slidenum">
              <a:rPr lang="en-IN" smtClean="0"/>
              <a:t>‹#›</a:t>
            </a:fld>
            <a:endParaRPr lang="en-IN"/>
          </a:p>
        </p:txBody>
      </p:sp>
    </p:spTree>
    <p:extLst>
      <p:ext uri="{BB962C8B-B14F-4D97-AF65-F5344CB8AC3E}">
        <p14:creationId xmlns:p14="http://schemas.microsoft.com/office/powerpoint/2010/main" val="2960869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157"/>
            <a:ext cx="2356674" cy="6853096"/>
            <a:chOff x="6627813" y="195610"/>
            <a:chExt cx="1952625" cy="5678141"/>
          </a:xfrm>
        </p:grpSpPr>
        <p:sp>
          <p:nvSpPr>
            <p:cNvPr id="11" name="Freeform 27"/>
            <p:cNvSpPr/>
            <p:nvPr/>
          </p:nvSpPr>
          <p:spPr bwMode="auto">
            <a:xfrm>
              <a:off x="6627813" y="195610"/>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1084CB37-D758-4162-AC7E-DE1C2DEEF4CD}" type="datetimeFigureOut">
              <a:rPr lang="en-IN" smtClean="0"/>
              <a:t>18-10-2023</a:t>
            </a:fld>
            <a:endParaRPr lang="en-IN"/>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D43C3B36-9ADF-4DAC-BF28-1D3C773349F8}" type="slidenum">
              <a:rPr lang="en-IN" smtClean="0"/>
              <a:t>‹#›</a:t>
            </a:fld>
            <a:endParaRPr lang="en-IN"/>
          </a:p>
        </p:txBody>
      </p:sp>
    </p:spTree>
    <p:extLst>
      <p:ext uri="{BB962C8B-B14F-4D97-AF65-F5344CB8AC3E}">
        <p14:creationId xmlns:p14="http://schemas.microsoft.com/office/powerpoint/2010/main" val="664070799"/>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 id="2147483707" r:id="rId12"/>
    <p:sldLayoutId id="2147483708" r:id="rId13"/>
    <p:sldLayoutId id="2147483709" r:id="rId14"/>
    <p:sldLayoutId id="2147483710" r:id="rId15"/>
    <p:sldLayoutId id="2147483711" r:id="rId16"/>
  </p:sldLayoutIdLst>
  <p:txStyles>
    <p:title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90AD72-AF01-B7A5-24B4-90020EFB388B}"/>
              </a:ext>
            </a:extLst>
          </p:cNvPr>
          <p:cNvSpPr>
            <a:spLocks noGrp="1"/>
          </p:cNvSpPr>
          <p:nvPr>
            <p:ph type="ctrTitle"/>
          </p:nvPr>
        </p:nvSpPr>
        <p:spPr>
          <a:xfrm>
            <a:off x="0" y="428347"/>
            <a:ext cx="12192000" cy="2262781"/>
          </a:xfrm>
        </p:spPr>
        <p:txBody>
          <a:bodyPr/>
          <a:lstStyle/>
          <a:p>
            <a:pPr algn="ctr"/>
            <a:r>
              <a:rPr lang="en-IN" b="1" dirty="0">
                <a:solidFill>
                  <a:schemeClr val="accent1">
                    <a:lumMod val="75000"/>
                  </a:schemeClr>
                </a:solidFill>
              </a:rPr>
              <a:t>BLOG MANAGEMENT </a:t>
            </a:r>
            <a:br>
              <a:rPr lang="en-IN" b="1" dirty="0">
                <a:solidFill>
                  <a:schemeClr val="accent1">
                    <a:lumMod val="75000"/>
                  </a:schemeClr>
                </a:solidFill>
              </a:rPr>
            </a:br>
            <a:r>
              <a:rPr lang="en-IN" b="1" dirty="0">
                <a:solidFill>
                  <a:schemeClr val="accent1">
                    <a:lumMod val="75000"/>
                  </a:schemeClr>
                </a:solidFill>
              </a:rPr>
              <a:t>SYSTEM</a:t>
            </a:r>
          </a:p>
        </p:txBody>
      </p:sp>
      <p:sp>
        <p:nvSpPr>
          <p:cNvPr id="3" name="Subtitle 2">
            <a:extLst>
              <a:ext uri="{FF2B5EF4-FFF2-40B4-BE49-F238E27FC236}">
                <a16:creationId xmlns:a16="http://schemas.microsoft.com/office/drawing/2014/main" id="{262AA43D-1DFF-3BF3-6ACC-DD1908FB1CC1}"/>
              </a:ext>
            </a:extLst>
          </p:cNvPr>
          <p:cNvSpPr>
            <a:spLocks noGrp="1"/>
          </p:cNvSpPr>
          <p:nvPr>
            <p:ph type="subTitle" idx="1"/>
          </p:nvPr>
        </p:nvSpPr>
        <p:spPr>
          <a:xfrm>
            <a:off x="0" y="3429000"/>
            <a:ext cx="12192000" cy="2341485"/>
          </a:xfrm>
        </p:spPr>
        <p:txBody>
          <a:bodyPr>
            <a:normAutofit/>
          </a:bodyPr>
          <a:lstStyle/>
          <a:p>
            <a:pPr algn="ctr"/>
            <a:r>
              <a:rPr lang="en-IN" dirty="0"/>
              <a:t>Under The Guidance of:</a:t>
            </a:r>
          </a:p>
          <a:p>
            <a:pPr algn="ctr"/>
            <a:r>
              <a:rPr lang="en-IN" dirty="0"/>
              <a:t>Pooja Mehta</a:t>
            </a:r>
          </a:p>
          <a:p>
            <a:pPr algn="ctr"/>
            <a:endParaRPr lang="en-IN" sz="1000" dirty="0"/>
          </a:p>
          <a:p>
            <a:pPr algn="ctr"/>
            <a:r>
              <a:rPr lang="en-IN" dirty="0"/>
              <a:t>Submitted by:</a:t>
            </a:r>
          </a:p>
          <a:p>
            <a:pPr algn="ctr"/>
            <a:r>
              <a:rPr lang="en-IN" dirty="0"/>
              <a:t>Nikita Ghansawant</a:t>
            </a:r>
          </a:p>
        </p:txBody>
      </p:sp>
    </p:spTree>
    <p:extLst>
      <p:ext uri="{BB962C8B-B14F-4D97-AF65-F5344CB8AC3E}">
        <p14:creationId xmlns:p14="http://schemas.microsoft.com/office/powerpoint/2010/main" val="34397946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44688C-2718-63F0-432C-B75C1A9D25D0}"/>
              </a:ext>
            </a:extLst>
          </p:cNvPr>
          <p:cNvSpPr>
            <a:spLocks noGrp="1"/>
          </p:cNvSpPr>
          <p:nvPr>
            <p:ph type="title"/>
          </p:nvPr>
        </p:nvSpPr>
        <p:spPr/>
        <p:txBody>
          <a:bodyPr/>
          <a:lstStyle/>
          <a:p>
            <a:r>
              <a:rPr lang="en-IN" dirty="0"/>
              <a:t>SPRING NOTATATIONS</a:t>
            </a:r>
          </a:p>
        </p:txBody>
      </p:sp>
      <p:graphicFrame>
        <p:nvGraphicFramePr>
          <p:cNvPr id="4" name="Table 4">
            <a:extLst>
              <a:ext uri="{FF2B5EF4-FFF2-40B4-BE49-F238E27FC236}">
                <a16:creationId xmlns:a16="http://schemas.microsoft.com/office/drawing/2014/main" id="{8131E31A-2A50-2712-7FE7-348AE08D7876}"/>
              </a:ext>
            </a:extLst>
          </p:cNvPr>
          <p:cNvGraphicFramePr>
            <a:graphicFrameLocks noGrp="1"/>
          </p:cNvGraphicFramePr>
          <p:nvPr>
            <p:extLst>
              <p:ext uri="{D42A27DB-BD31-4B8C-83A1-F6EECF244321}">
                <p14:modId xmlns:p14="http://schemas.microsoft.com/office/powerpoint/2010/main" val="2013207656"/>
              </p:ext>
            </p:extLst>
          </p:nvPr>
        </p:nvGraphicFramePr>
        <p:xfrm>
          <a:off x="2589212" y="2133600"/>
          <a:ext cx="8646204" cy="4549358"/>
        </p:xfrm>
        <a:graphic>
          <a:graphicData uri="http://schemas.openxmlformats.org/drawingml/2006/table">
            <a:tbl>
              <a:tblPr firstRow="1" bandRow="1">
                <a:tableStyleId>{0E3FDE45-AF77-4B5C-9715-49D594BDF05E}</a:tableStyleId>
              </a:tblPr>
              <a:tblGrid>
                <a:gridCol w="2072298">
                  <a:extLst>
                    <a:ext uri="{9D8B030D-6E8A-4147-A177-3AD203B41FA5}">
                      <a16:colId xmlns:a16="http://schemas.microsoft.com/office/drawing/2014/main" val="216903545"/>
                    </a:ext>
                  </a:extLst>
                </a:gridCol>
                <a:gridCol w="6573906">
                  <a:extLst>
                    <a:ext uri="{9D8B030D-6E8A-4147-A177-3AD203B41FA5}">
                      <a16:colId xmlns:a16="http://schemas.microsoft.com/office/drawing/2014/main" val="1260151293"/>
                    </a:ext>
                  </a:extLst>
                </a:gridCol>
              </a:tblGrid>
              <a:tr h="836686">
                <a:tc>
                  <a:txBody>
                    <a:bodyPr/>
                    <a:lstStyle/>
                    <a:p>
                      <a:pPr>
                        <a:lnSpc>
                          <a:spcPct val="107000"/>
                        </a:lnSpc>
                        <a:spcAft>
                          <a:spcPts val="800"/>
                        </a:spcAft>
                      </a:pPr>
                      <a:r>
                        <a:rPr lang="en-US" sz="1100" b="1" kern="100" dirty="0">
                          <a:effectLst/>
                          <a:latin typeface="Calibri" panose="020F0502020204030204" pitchFamily="34" charset="0"/>
                          <a:ea typeface="Calibri" panose="020F0502020204030204" pitchFamily="34" charset="0"/>
                          <a:cs typeface="Mangal" panose="02040503050203030202" pitchFamily="18" charset="0"/>
                        </a:rPr>
                        <a:t>@Request Body</a:t>
                      </a:r>
                      <a:endParaRPr lang="en-IN" sz="1100" kern="1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nSpc>
                          <a:spcPct val="107000"/>
                        </a:lnSpc>
                        <a:spcAft>
                          <a:spcPts val="800"/>
                        </a:spcAft>
                      </a:pPr>
                      <a:r>
                        <a:rPr lang="en-US" sz="1100" kern="100">
                          <a:effectLst/>
                          <a:latin typeface="Calibri" panose="020F0502020204030204" pitchFamily="34" charset="0"/>
                          <a:ea typeface="Calibri" panose="020F0502020204030204" pitchFamily="34" charset="0"/>
                          <a:cs typeface="Mangal" panose="02040503050203030202" pitchFamily="18" charset="0"/>
                        </a:rPr>
                        <a:t>The @RequestBody annotation is applicable to handler methods of spring controller. spring should deserialize a request body into an object.</a:t>
                      </a:r>
                      <a:endParaRPr lang="en-IN" sz="1100" kern="100">
                        <a:effectLst/>
                        <a:latin typeface="Calibri" panose="020F0502020204030204" pitchFamily="34" charset="0"/>
                        <a:ea typeface="Calibri" panose="020F0502020204030204" pitchFamily="34" charset="0"/>
                        <a:cs typeface="Mangal" panose="02040503050203030202" pitchFamily="18" charset="0"/>
                      </a:endParaRPr>
                    </a:p>
                    <a:p>
                      <a:pPr>
                        <a:lnSpc>
                          <a:spcPct val="107000"/>
                        </a:lnSpc>
                        <a:spcAft>
                          <a:spcPts val="800"/>
                        </a:spcAft>
                      </a:pPr>
                      <a:r>
                        <a:rPr lang="en-IN" sz="1100" kern="100">
                          <a:effectLst/>
                          <a:latin typeface="Calibri" panose="020F0502020204030204" pitchFamily="34" charset="0"/>
                          <a:ea typeface="Calibri" panose="020F0502020204030204" pitchFamily="34" charset="0"/>
                          <a:cs typeface="Mangal" panose="02040503050203030202" pitchFamily="18" charset="0"/>
                        </a:rPr>
                        <a:t> </a:t>
                      </a:r>
                    </a:p>
                  </a:txBody>
                  <a:tcPr marL="68580" marR="68580" marT="0" marB="0"/>
                </a:tc>
                <a:extLst>
                  <a:ext uri="{0D108BD9-81ED-4DB2-BD59-A6C34878D82A}">
                    <a16:rowId xmlns:a16="http://schemas.microsoft.com/office/drawing/2014/main" val="1868478391"/>
                  </a:ext>
                </a:extLst>
              </a:tr>
              <a:tr h="712716">
                <a:tc>
                  <a:txBody>
                    <a:bodyPr/>
                    <a:lstStyle/>
                    <a:p>
                      <a:pPr>
                        <a:lnSpc>
                          <a:spcPct val="107000"/>
                        </a:lnSpc>
                        <a:spcAft>
                          <a:spcPts val="800"/>
                        </a:spcAft>
                      </a:pPr>
                      <a:r>
                        <a:rPr lang="en-US" sz="1100" b="1" kern="100">
                          <a:effectLst/>
                          <a:latin typeface="Calibri" panose="020F0502020204030204" pitchFamily="34" charset="0"/>
                          <a:ea typeface="Calibri" panose="020F0502020204030204" pitchFamily="34" charset="0"/>
                          <a:cs typeface="Mangal" panose="02040503050203030202" pitchFamily="18" charset="0"/>
                        </a:rPr>
                        <a:t>@OneToOne Mapping</a:t>
                      </a:r>
                      <a:endParaRPr lang="en-IN" sz="1100" kern="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nSpc>
                          <a:spcPct val="107000"/>
                        </a:lnSpc>
                        <a:spcAft>
                          <a:spcPts val="800"/>
                        </a:spcAft>
                      </a:pPr>
                      <a:r>
                        <a:rPr lang="en-US" sz="1100" kern="100" dirty="0">
                          <a:effectLst/>
                          <a:latin typeface="Calibri" panose="020F0502020204030204" pitchFamily="34" charset="0"/>
                          <a:ea typeface="Calibri" panose="020F0502020204030204" pitchFamily="34" charset="0"/>
                          <a:cs typeface="Mangal" panose="02040503050203030202" pitchFamily="18" charset="0"/>
                        </a:rPr>
                        <a:t>The @OneToOne JPA annotation is used to map the source entity with the target entity, Hibernate maps the tables in your database to the Entity classes in your application.</a:t>
                      </a:r>
                      <a:endParaRPr lang="en-IN" sz="1100" kern="1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extLst>
                  <a:ext uri="{0D108BD9-81ED-4DB2-BD59-A6C34878D82A}">
                    <a16:rowId xmlns:a16="http://schemas.microsoft.com/office/drawing/2014/main" val="1509907822"/>
                  </a:ext>
                </a:extLst>
              </a:tr>
              <a:tr h="1074238">
                <a:tc>
                  <a:txBody>
                    <a:bodyPr/>
                    <a:lstStyle/>
                    <a:p>
                      <a:pPr>
                        <a:lnSpc>
                          <a:spcPct val="107000"/>
                        </a:lnSpc>
                        <a:spcAft>
                          <a:spcPts val="800"/>
                        </a:spcAft>
                      </a:pPr>
                      <a:r>
                        <a:rPr lang="en-US" sz="1100" b="1" kern="100" dirty="0">
                          <a:effectLst/>
                          <a:latin typeface="Calibri" panose="020F0502020204030204" pitchFamily="34" charset="0"/>
                          <a:ea typeface="Calibri" panose="020F0502020204030204" pitchFamily="34" charset="0"/>
                          <a:cs typeface="Mangal" panose="02040503050203030202" pitchFamily="18" charset="0"/>
                        </a:rPr>
                        <a:t>@OneToMany Mapping</a:t>
                      </a:r>
                      <a:endParaRPr lang="en-IN" sz="1100" kern="1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nSpc>
                          <a:spcPct val="107000"/>
                        </a:lnSpc>
                        <a:spcAft>
                          <a:spcPts val="800"/>
                        </a:spcAft>
                      </a:pPr>
                      <a:r>
                        <a:rPr lang="en-US" sz="1100" kern="100" dirty="0">
                          <a:effectLst/>
                          <a:latin typeface="Calibri" panose="020F0502020204030204" pitchFamily="34" charset="0"/>
                          <a:ea typeface="Calibri" panose="020F0502020204030204" pitchFamily="34" charset="0"/>
                          <a:cs typeface="Mangal" panose="02040503050203030202" pitchFamily="18" charset="0"/>
                        </a:rPr>
                        <a:t>The @OneTo-Many relationship between table A and table B indicates that one row in</a:t>
                      </a:r>
                      <a:r>
                        <a:rPr lang="en-US" sz="1100" kern="100" baseline="-25000" dirty="0">
                          <a:effectLst/>
                          <a:latin typeface="Calibri" panose="020F0502020204030204" pitchFamily="34" charset="0"/>
                          <a:ea typeface="Calibri" panose="020F0502020204030204" pitchFamily="34" charset="0"/>
                          <a:cs typeface="Mangal" panose="02040503050203030202" pitchFamily="18" charset="0"/>
                        </a:rPr>
                        <a:t> </a:t>
                      </a:r>
                      <a:r>
                        <a:rPr lang="en-US" sz="1100" kern="100" dirty="0">
                          <a:effectLst/>
                          <a:latin typeface="Calibri" panose="020F0502020204030204" pitchFamily="34" charset="0"/>
                          <a:ea typeface="Calibri" panose="020F0502020204030204" pitchFamily="34" charset="0"/>
                          <a:cs typeface="Mangal" panose="02040503050203030202" pitchFamily="18" charset="0"/>
                        </a:rPr>
                        <a:t>a table A link to many rows in table B but one row in table B links to only one row in table A.</a:t>
                      </a:r>
                      <a:endParaRPr lang="en-IN" sz="1100" kern="100" dirty="0">
                        <a:effectLst/>
                        <a:latin typeface="Calibri" panose="020F0502020204030204" pitchFamily="34" charset="0"/>
                        <a:ea typeface="Calibri" panose="020F0502020204030204" pitchFamily="34" charset="0"/>
                        <a:cs typeface="Mangal" panose="02040503050203030202" pitchFamily="18" charset="0"/>
                      </a:endParaRPr>
                    </a:p>
                    <a:p>
                      <a:pPr>
                        <a:lnSpc>
                          <a:spcPct val="107000"/>
                        </a:lnSpc>
                        <a:spcAft>
                          <a:spcPts val="800"/>
                        </a:spcAft>
                      </a:pPr>
                      <a:r>
                        <a:rPr lang="en-IN" sz="1100" kern="100" dirty="0">
                          <a:effectLst/>
                          <a:latin typeface="Calibri" panose="020F0502020204030204" pitchFamily="34" charset="0"/>
                          <a:ea typeface="Calibri" panose="020F0502020204030204" pitchFamily="34" charset="0"/>
                          <a:cs typeface="Mangal" panose="02040503050203030202" pitchFamily="18" charset="0"/>
                        </a:rPr>
                        <a:t> </a:t>
                      </a:r>
                    </a:p>
                  </a:txBody>
                  <a:tcPr marL="68580" marR="68580" marT="0" marB="0"/>
                </a:tc>
                <a:extLst>
                  <a:ext uri="{0D108BD9-81ED-4DB2-BD59-A6C34878D82A}">
                    <a16:rowId xmlns:a16="http://schemas.microsoft.com/office/drawing/2014/main" val="413901647"/>
                  </a:ext>
                </a:extLst>
              </a:tr>
              <a:tr h="571276">
                <a:tc>
                  <a:txBody>
                    <a:bodyPr/>
                    <a:lstStyle/>
                    <a:p>
                      <a:pPr>
                        <a:lnSpc>
                          <a:spcPct val="107000"/>
                        </a:lnSpc>
                        <a:spcAft>
                          <a:spcPts val="800"/>
                        </a:spcAft>
                      </a:pPr>
                      <a:r>
                        <a:rPr lang="en-US" sz="1100" b="1" kern="100">
                          <a:effectLst/>
                          <a:latin typeface="Calibri" panose="020F0502020204030204" pitchFamily="34" charset="0"/>
                          <a:ea typeface="Calibri" panose="020F0502020204030204" pitchFamily="34" charset="0"/>
                          <a:cs typeface="Mangal" panose="02040503050203030202" pitchFamily="18" charset="0"/>
                        </a:rPr>
                        <a:t>@ManyToOne Mapping</a:t>
                      </a:r>
                      <a:endParaRPr lang="en-IN" sz="1100" kern="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nSpc>
                          <a:spcPct val="107000"/>
                        </a:lnSpc>
                        <a:spcAft>
                          <a:spcPts val="800"/>
                        </a:spcAft>
                      </a:pPr>
                      <a:r>
                        <a:rPr lang="en-US" sz="1100" kern="100" dirty="0">
                          <a:effectLst/>
                          <a:latin typeface="Calibri" panose="020F0502020204030204" pitchFamily="34" charset="0"/>
                          <a:ea typeface="Calibri" panose="020F0502020204030204" pitchFamily="34" charset="0"/>
                          <a:cs typeface="Mangal" panose="02040503050203030202" pitchFamily="18" charset="0"/>
                        </a:rPr>
                        <a:t>The @Many-to-One mapping means that many instances of this entity are mapped to one instance of another entity.</a:t>
                      </a:r>
                      <a:endParaRPr lang="en-IN" sz="1100" kern="1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extLst>
                  <a:ext uri="{0D108BD9-81ED-4DB2-BD59-A6C34878D82A}">
                    <a16:rowId xmlns:a16="http://schemas.microsoft.com/office/drawing/2014/main" val="2252086472"/>
                  </a:ext>
                </a:extLst>
              </a:tr>
              <a:tr h="652298">
                <a:tc>
                  <a:txBody>
                    <a:bodyPr/>
                    <a:lstStyle/>
                    <a:p>
                      <a:pPr>
                        <a:lnSpc>
                          <a:spcPct val="107000"/>
                        </a:lnSpc>
                        <a:spcAft>
                          <a:spcPts val="800"/>
                        </a:spcAft>
                      </a:pPr>
                      <a:r>
                        <a:rPr lang="en-US" sz="1100" b="1" kern="100">
                          <a:effectLst/>
                          <a:latin typeface="Calibri" panose="020F0502020204030204" pitchFamily="34" charset="0"/>
                          <a:ea typeface="Calibri" panose="020F0502020204030204" pitchFamily="34" charset="0"/>
                          <a:cs typeface="Mangal" panose="02040503050203030202" pitchFamily="18" charset="0"/>
                        </a:rPr>
                        <a:t>@ExceptionHandler</a:t>
                      </a:r>
                      <a:endParaRPr lang="en-IN" sz="1100" kern="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nSpc>
                          <a:spcPct val="107000"/>
                        </a:lnSpc>
                        <a:spcAft>
                          <a:spcPts val="800"/>
                        </a:spcAft>
                      </a:pPr>
                      <a:r>
                        <a:rPr lang="en-US" sz="1100" kern="100">
                          <a:effectLst/>
                          <a:latin typeface="Calibri" panose="020F0502020204030204" pitchFamily="34" charset="0"/>
                          <a:ea typeface="Calibri" panose="020F0502020204030204" pitchFamily="34" charset="0"/>
                          <a:cs typeface="Mangal" panose="02040503050203030202" pitchFamily="18" charset="0"/>
                        </a:rPr>
                        <a:t>The @ExceptionHandler is an annotation used to handle the specific exceptions and sending the custom responses to the client. </a:t>
                      </a:r>
                      <a:endParaRPr lang="en-IN" sz="1100" kern="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extLst>
                  <a:ext uri="{0D108BD9-81ED-4DB2-BD59-A6C34878D82A}">
                    <a16:rowId xmlns:a16="http://schemas.microsoft.com/office/drawing/2014/main" val="3728215507"/>
                  </a:ext>
                </a:extLst>
              </a:tr>
              <a:tr h="702144">
                <a:tc>
                  <a:txBody>
                    <a:bodyPr/>
                    <a:lstStyle/>
                    <a:p>
                      <a:pPr>
                        <a:lnSpc>
                          <a:spcPct val="107000"/>
                        </a:lnSpc>
                        <a:spcAft>
                          <a:spcPts val="800"/>
                        </a:spcAft>
                      </a:pPr>
                      <a:r>
                        <a:rPr lang="en-US" sz="1100" b="1" kern="100">
                          <a:effectLst/>
                          <a:latin typeface="Calibri" panose="020F0502020204030204" pitchFamily="34" charset="0"/>
                          <a:ea typeface="Calibri" panose="020F0502020204030204" pitchFamily="34" charset="0"/>
                          <a:cs typeface="Mangal" panose="02040503050203030202" pitchFamily="18" charset="0"/>
                        </a:rPr>
                        <a:t>@ControllerAdvice</a:t>
                      </a:r>
                      <a:endParaRPr lang="en-IN" sz="1100" kern="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nSpc>
                          <a:spcPct val="107000"/>
                        </a:lnSpc>
                        <a:spcAft>
                          <a:spcPts val="800"/>
                        </a:spcAft>
                      </a:pPr>
                      <a:r>
                        <a:rPr lang="en-US" sz="1100" kern="100" dirty="0">
                          <a:effectLst/>
                          <a:latin typeface="Calibri" panose="020F0502020204030204" pitchFamily="34" charset="0"/>
                          <a:ea typeface="Calibri" panose="020F0502020204030204" pitchFamily="34" charset="0"/>
                          <a:cs typeface="Mangal" panose="02040503050203030202" pitchFamily="18" charset="0"/>
                        </a:rPr>
                        <a:t>A controller advice allows you to use exactly the same exception handling techniques but apply them across the whole application, not just to an individual controller. You can think of them as an annotation driven interceptor.</a:t>
                      </a:r>
                      <a:endParaRPr lang="en-IN" sz="1100" kern="1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extLst>
                  <a:ext uri="{0D108BD9-81ED-4DB2-BD59-A6C34878D82A}">
                    <a16:rowId xmlns:a16="http://schemas.microsoft.com/office/drawing/2014/main" val="3499854028"/>
                  </a:ext>
                </a:extLst>
              </a:tr>
            </a:tbl>
          </a:graphicData>
        </a:graphic>
      </p:graphicFrame>
    </p:spTree>
    <p:extLst>
      <p:ext uri="{BB962C8B-B14F-4D97-AF65-F5344CB8AC3E}">
        <p14:creationId xmlns:p14="http://schemas.microsoft.com/office/powerpoint/2010/main" val="15667992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40B8A1-A385-8C4C-5C76-A6BCC7A62963}"/>
              </a:ext>
            </a:extLst>
          </p:cNvPr>
          <p:cNvSpPr>
            <a:spLocks noGrp="1"/>
          </p:cNvSpPr>
          <p:nvPr>
            <p:ph type="title"/>
          </p:nvPr>
        </p:nvSpPr>
        <p:spPr/>
        <p:txBody>
          <a:bodyPr/>
          <a:lstStyle/>
          <a:p>
            <a:r>
              <a:rPr lang="en-IN" dirty="0"/>
              <a:t>CONCLUSION </a:t>
            </a:r>
          </a:p>
        </p:txBody>
      </p:sp>
      <p:sp>
        <p:nvSpPr>
          <p:cNvPr id="3" name="Content Placeholder 2">
            <a:extLst>
              <a:ext uri="{FF2B5EF4-FFF2-40B4-BE49-F238E27FC236}">
                <a16:creationId xmlns:a16="http://schemas.microsoft.com/office/drawing/2014/main" id="{3A892F28-0820-A6C7-8174-664A0E9E9FAB}"/>
              </a:ext>
            </a:extLst>
          </p:cNvPr>
          <p:cNvSpPr>
            <a:spLocks noGrp="1"/>
          </p:cNvSpPr>
          <p:nvPr>
            <p:ph idx="1"/>
          </p:nvPr>
        </p:nvSpPr>
        <p:spPr>
          <a:xfrm>
            <a:off x="2589212" y="1905000"/>
            <a:ext cx="8915400" cy="3777622"/>
          </a:xfrm>
        </p:spPr>
        <p:txBody>
          <a:bodyPr/>
          <a:lstStyle/>
          <a:p>
            <a:r>
              <a:rPr lang="en-US" dirty="0"/>
              <a:t>In summary, a blog management system developed using Java, SQL, Angular, and Spring combines the power of back-end development, database management, front-end interactivity, and framework support to create a comprehensive and efficient solution. It enables the seamless management of blog content, enhances user experience, and provides necessary administrative tools for efficient system maintenance.</a:t>
            </a:r>
          </a:p>
          <a:p>
            <a:r>
              <a:rPr lang="en-US" dirty="0"/>
              <a:t>Blogger is a service for self-expression and communication. We believe Blogger increases the availability of information, encourages healthy debate, and makes possible new connections between people. It is our belief that censoring this content is contrary to a service that bases itself on freedom of expression.</a:t>
            </a:r>
          </a:p>
          <a:p>
            <a:endParaRPr lang="en-IN" dirty="0"/>
          </a:p>
        </p:txBody>
      </p:sp>
    </p:spTree>
    <p:extLst>
      <p:ext uri="{BB962C8B-B14F-4D97-AF65-F5344CB8AC3E}">
        <p14:creationId xmlns:p14="http://schemas.microsoft.com/office/powerpoint/2010/main" val="11410446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84979E-AE30-68E5-863A-9544D2F9C587}"/>
              </a:ext>
            </a:extLst>
          </p:cNvPr>
          <p:cNvSpPr>
            <a:spLocks noGrp="1"/>
          </p:cNvSpPr>
          <p:nvPr>
            <p:ph type="title"/>
          </p:nvPr>
        </p:nvSpPr>
        <p:spPr/>
        <p:txBody>
          <a:bodyPr/>
          <a:lstStyle/>
          <a:p>
            <a:r>
              <a:rPr lang="en" dirty="0"/>
              <a:t>Admin Registration From Postman</a:t>
            </a:r>
            <a:endParaRPr lang="en-IN" dirty="0"/>
          </a:p>
        </p:txBody>
      </p:sp>
      <p:pic>
        <p:nvPicPr>
          <p:cNvPr id="4" name="Picture 3">
            <a:extLst>
              <a:ext uri="{FF2B5EF4-FFF2-40B4-BE49-F238E27FC236}">
                <a16:creationId xmlns:a16="http://schemas.microsoft.com/office/drawing/2014/main" id="{CF09486F-05BE-3F87-907A-A91803785CB2}"/>
              </a:ext>
            </a:extLst>
          </p:cNvPr>
          <p:cNvPicPr>
            <a:picLocks noChangeAspect="1"/>
          </p:cNvPicPr>
          <p:nvPr/>
        </p:nvPicPr>
        <p:blipFill rotWithShape="1">
          <a:blip r:embed="rId2">
            <a:extLst>
              <a:ext uri="{28A0092B-C50C-407E-A947-70E740481C1C}">
                <a14:useLocalDpi xmlns:a14="http://schemas.microsoft.com/office/drawing/2010/main" val="0"/>
              </a:ext>
            </a:extLst>
          </a:blip>
          <a:srcRect b="23914"/>
          <a:stretch/>
        </p:blipFill>
        <p:spPr>
          <a:xfrm>
            <a:off x="2592925" y="1522551"/>
            <a:ext cx="8173591" cy="4711339"/>
          </a:xfrm>
          <a:prstGeom prst="rect">
            <a:avLst/>
          </a:prstGeom>
        </p:spPr>
      </p:pic>
    </p:spTree>
    <p:extLst>
      <p:ext uri="{BB962C8B-B14F-4D97-AF65-F5344CB8AC3E}">
        <p14:creationId xmlns:p14="http://schemas.microsoft.com/office/powerpoint/2010/main" val="23868437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84979E-AE30-68E5-863A-9544D2F9C587}"/>
              </a:ext>
            </a:extLst>
          </p:cNvPr>
          <p:cNvSpPr>
            <a:spLocks noGrp="1"/>
          </p:cNvSpPr>
          <p:nvPr>
            <p:ph type="title"/>
          </p:nvPr>
        </p:nvSpPr>
        <p:spPr/>
        <p:txBody>
          <a:bodyPr/>
          <a:lstStyle/>
          <a:p>
            <a:r>
              <a:rPr lang="en-US" dirty="0"/>
              <a:t>User</a:t>
            </a:r>
            <a:r>
              <a:rPr lang="en" dirty="0"/>
              <a:t> Registration</a:t>
            </a:r>
            <a:endParaRPr lang="en-IN" dirty="0"/>
          </a:p>
        </p:txBody>
      </p:sp>
      <p:pic>
        <p:nvPicPr>
          <p:cNvPr id="4" name="Picture 3">
            <a:extLst>
              <a:ext uri="{FF2B5EF4-FFF2-40B4-BE49-F238E27FC236}">
                <a16:creationId xmlns:a16="http://schemas.microsoft.com/office/drawing/2014/main" id="{2E816B87-38E4-3A05-36E4-C5844D58EDFF}"/>
              </a:ext>
            </a:extLst>
          </p:cNvPr>
          <p:cNvPicPr>
            <a:picLocks noChangeAspect="1"/>
          </p:cNvPicPr>
          <p:nvPr/>
        </p:nvPicPr>
        <p:blipFill rotWithShape="1">
          <a:blip r:embed="rId2">
            <a:extLst>
              <a:ext uri="{28A0092B-C50C-407E-A947-70E740481C1C}">
                <a14:useLocalDpi xmlns:a14="http://schemas.microsoft.com/office/drawing/2010/main" val="0"/>
              </a:ext>
            </a:extLst>
          </a:blip>
          <a:srcRect l="6189" r="2501"/>
          <a:stretch/>
        </p:blipFill>
        <p:spPr>
          <a:xfrm>
            <a:off x="1642369" y="1658040"/>
            <a:ext cx="9676660" cy="4961563"/>
          </a:xfrm>
          <a:prstGeom prst="rect">
            <a:avLst/>
          </a:prstGeom>
        </p:spPr>
      </p:pic>
    </p:spTree>
    <p:extLst>
      <p:ext uri="{BB962C8B-B14F-4D97-AF65-F5344CB8AC3E}">
        <p14:creationId xmlns:p14="http://schemas.microsoft.com/office/powerpoint/2010/main" val="34316924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84979E-AE30-68E5-863A-9544D2F9C587}"/>
              </a:ext>
            </a:extLst>
          </p:cNvPr>
          <p:cNvSpPr>
            <a:spLocks noGrp="1"/>
          </p:cNvSpPr>
          <p:nvPr>
            <p:ph type="title"/>
          </p:nvPr>
        </p:nvSpPr>
        <p:spPr>
          <a:xfrm>
            <a:off x="2592925" y="632988"/>
            <a:ext cx="8911687" cy="1280890"/>
          </a:xfrm>
        </p:spPr>
        <p:txBody>
          <a:bodyPr/>
          <a:lstStyle/>
          <a:p>
            <a:r>
              <a:rPr lang="en-IN" dirty="0"/>
              <a:t>User Table</a:t>
            </a:r>
            <a:br>
              <a:rPr lang="en-IN" dirty="0"/>
            </a:br>
            <a:endParaRPr lang="en-IN" dirty="0"/>
          </a:p>
        </p:txBody>
      </p:sp>
      <p:pic>
        <p:nvPicPr>
          <p:cNvPr id="4" name="Picture 3">
            <a:extLst>
              <a:ext uri="{FF2B5EF4-FFF2-40B4-BE49-F238E27FC236}">
                <a16:creationId xmlns:a16="http://schemas.microsoft.com/office/drawing/2014/main" id="{BE3BFE79-71BD-C4EB-E6BD-727FE361B1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59276" y="1273433"/>
            <a:ext cx="9845336" cy="5210965"/>
          </a:xfrm>
          <a:prstGeom prst="rect">
            <a:avLst/>
          </a:prstGeom>
        </p:spPr>
      </p:pic>
    </p:spTree>
    <p:extLst>
      <p:ext uri="{BB962C8B-B14F-4D97-AF65-F5344CB8AC3E}">
        <p14:creationId xmlns:p14="http://schemas.microsoft.com/office/powerpoint/2010/main" val="12213900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84979E-AE30-68E5-863A-9544D2F9C587}"/>
              </a:ext>
            </a:extLst>
          </p:cNvPr>
          <p:cNvSpPr>
            <a:spLocks noGrp="1"/>
          </p:cNvSpPr>
          <p:nvPr>
            <p:ph type="title"/>
          </p:nvPr>
        </p:nvSpPr>
        <p:spPr>
          <a:xfrm>
            <a:off x="2592925" y="624110"/>
            <a:ext cx="8911687" cy="1280890"/>
          </a:xfrm>
        </p:spPr>
        <p:txBody>
          <a:bodyPr/>
          <a:lstStyle/>
          <a:p>
            <a:r>
              <a:rPr lang="en-IN" dirty="0"/>
              <a:t>Create Blog From Admin</a:t>
            </a:r>
          </a:p>
        </p:txBody>
      </p:sp>
      <p:pic>
        <p:nvPicPr>
          <p:cNvPr id="4" name="Picture 3">
            <a:extLst>
              <a:ext uri="{FF2B5EF4-FFF2-40B4-BE49-F238E27FC236}">
                <a16:creationId xmlns:a16="http://schemas.microsoft.com/office/drawing/2014/main" id="{223EA189-EC1D-7A6E-874A-B867B6FBA7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656" y="1447559"/>
            <a:ext cx="10818956" cy="4997629"/>
          </a:xfrm>
          <a:prstGeom prst="rect">
            <a:avLst/>
          </a:prstGeom>
        </p:spPr>
      </p:pic>
    </p:spTree>
    <p:extLst>
      <p:ext uri="{BB962C8B-B14F-4D97-AF65-F5344CB8AC3E}">
        <p14:creationId xmlns:p14="http://schemas.microsoft.com/office/powerpoint/2010/main" val="6241764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84979E-AE30-68E5-863A-9544D2F9C587}"/>
              </a:ext>
            </a:extLst>
          </p:cNvPr>
          <p:cNvSpPr>
            <a:spLocks noGrp="1"/>
          </p:cNvSpPr>
          <p:nvPr>
            <p:ph type="title"/>
          </p:nvPr>
        </p:nvSpPr>
        <p:spPr/>
        <p:txBody>
          <a:bodyPr/>
          <a:lstStyle/>
          <a:p>
            <a:r>
              <a:rPr lang="en-IN" dirty="0"/>
              <a:t>Blog Post Table</a:t>
            </a:r>
          </a:p>
        </p:txBody>
      </p:sp>
      <p:pic>
        <p:nvPicPr>
          <p:cNvPr id="4" name="Picture 3">
            <a:extLst>
              <a:ext uri="{FF2B5EF4-FFF2-40B4-BE49-F238E27FC236}">
                <a16:creationId xmlns:a16="http://schemas.microsoft.com/office/drawing/2014/main" id="{C1BE0C4D-E4D5-395F-AD9B-71DFA3CA6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85070" y="1264555"/>
            <a:ext cx="9021860" cy="5437115"/>
          </a:xfrm>
          <a:prstGeom prst="rect">
            <a:avLst/>
          </a:prstGeom>
        </p:spPr>
      </p:pic>
    </p:spTree>
    <p:extLst>
      <p:ext uri="{BB962C8B-B14F-4D97-AF65-F5344CB8AC3E}">
        <p14:creationId xmlns:p14="http://schemas.microsoft.com/office/powerpoint/2010/main" val="32127989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84979E-AE30-68E5-863A-9544D2F9C587}"/>
              </a:ext>
            </a:extLst>
          </p:cNvPr>
          <p:cNvSpPr>
            <a:spLocks noGrp="1"/>
          </p:cNvSpPr>
          <p:nvPr>
            <p:ph type="title"/>
          </p:nvPr>
        </p:nvSpPr>
        <p:spPr>
          <a:xfrm>
            <a:off x="2592925" y="624110"/>
            <a:ext cx="8911687" cy="1280890"/>
          </a:xfrm>
        </p:spPr>
        <p:txBody>
          <a:bodyPr/>
          <a:lstStyle/>
          <a:p>
            <a:r>
              <a:rPr lang="en-IN" dirty="0"/>
              <a:t>Blog List</a:t>
            </a:r>
          </a:p>
        </p:txBody>
      </p:sp>
      <p:pic>
        <p:nvPicPr>
          <p:cNvPr id="4" name="Picture 3">
            <a:extLst>
              <a:ext uri="{FF2B5EF4-FFF2-40B4-BE49-F238E27FC236}">
                <a16:creationId xmlns:a16="http://schemas.microsoft.com/office/drawing/2014/main" id="{882C2CD0-52F7-2DD6-6358-B262301AA4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6081" y="1419503"/>
            <a:ext cx="10679837" cy="4935859"/>
          </a:xfrm>
          <a:prstGeom prst="rect">
            <a:avLst/>
          </a:prstGeom>
        </p:spPr>
      </p:pic>
    </p:spTree>
    <p:extLst>
      <p:ext uri="{BB962C8B-B14F-4D97-AF65-F5344CB8AC3E}">
        <p14:creationId xmlns:p14="http://schemas.microsoft.com/office/powerpoint/2010/main" val="9069451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84979E-AE30-68E5-863A-9544D2F9C587}"/>
              </a:ext>
            </a:extLst>
          </p:cNvPr>
          <p:cNvSpPr>
            <a:spLocks noGrp="1"/>
          </p:cNvSpPr>
          <p:nvPr>
            <p:ph type="title"/>
          </p:nvPr>
        </p:nvSpPr>
        <p:spPr/>
        <p:txBody>
          <a:bodyPr/>
          <a:lstStyle/>
          <a:p>
            <a:r>
              <a:rPr lang="en-IN" dirty="0"/>
              <a:t>User Sign-in</a:t>
            </a:r>
          </a:p>
        </p:txBody>
      </p:sp>
      <p:pic>
        <p:nvPicPr>
          <p:cNvPr id="4" name="Picture 3">
            <a:extLst>
              <a:ext uri="{FF2B5EF4-FFF2-40B4-BE49-F238E27FC236}">
                <a16:creationId xmlns:a16="http://schemas.microsoft.com/office/drawing/2014/main" id="{F3AD40B9-B7C2-7EB7-3EA5-F0EBDC6946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1083" y="1473485"/>
            <a:ext cx="10389833" cy="4760405"/>
          </a:xfrm>
          <a:prstGeom prst="rect">
            <a:avLst/>
          </a:prstGeom>
        </p:spPr>
      </p:pic>
    </p:spTree>
    <p:extLst>
      <p:ext uri="{BB962C8B-B14F-4D97-AF65-F5344CB8AC3E}">
        <p14:creationId xmlns:p14="http://schemas.microsoft.com/office/powerpoint/2010/main" val="17505728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84979E-AE30-68E5-863A-9544D2F9C587}"/>
              </a:ext>
            </a:extLst>
          </p:cNvPr>
          <p:cNvSpPr>
            <a:spLocks noGrp="1"/>
          </p:cNvSpPr>
          <p:nvPr>
            <p:ph type="title"/>
          </p:nvPr>
        </p:nvSpPr>
        <p:spPr/>
        <p:txBody>
          <a:bodyPr/>
          <a:lstStyle/>
          <a:p>
            <a:r>
              <a:rPr lang="en-IN" dirty="0"/>
              <a:t>Home Page</a:t>
            </a:r>
          </a:p>
        </p:txBody>
      </p:sp>
      <p:pic>
        <p:nvPicPr>
          <p:cNvPr id="4" name="Picture 3">
            <a:extLst>
              <a:ext uri="{FF2B5EF4-FFF2-40B4-BE49-F238E27FC236}">
                <a16:creationId xmlns:a16="http://schemas.microsoft.com/office/drawing/2014/main" id="{26ACEB44-89C3-0A9C-BD38-CD866C8865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8578" y="1484429"/>
            <a:ext cx="11114843" cy="5099460"/>
          </a:xfrm>
          <a:prstGeom prst="rect">
            <a:avLst/>
          </a:prstGeom>
        </p:spPr>
      </p:pic>
    </p:spTree>
    <p:extLst>
      <p:ext uri="{BB962C8B-B14F-4D97-AF65-F5344CB8AC3E}">
        <p14:creationId xmlns:p14="http://schemas.microsoft.com/office/powerpoint/2010/main" val="12138107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547DB-8CEE-FFDF-90AB-A5BEF99EE610}"/>
              </a:ext>
            </a:extLst>
          </p:cNvPr>
          <p:cNvSpPr>
            <a:spLocks noGrp="1"/>
          </p:cNvSpPr>
          <p:nvPr>
            <p:ph type="title"/>
          </p:nvPr>
        </p:nvSpPr>
        <p:spPr/>
        <p:txBody>
          <a:bodyPr/>
          <a:lstStyle/>
          <a:p>
            <a:r>
              <a:rPr lang="en-IN" dirty="0">
                <a:solidFill>
                  <a:schemeClr val="accent1">
                    <a:lumMod val="50000"/>
                  </a:schemeClr>
                </a:solidFill>
              </a:rPr>
              <a:t>Introduction</a:t>
            </a:r>
          </a:p>
        </p:txBody>
      </p:sp>
      <p:sp>
        <p:nvSpPr>
          <p:cNvPr id="3" name="Content Placeholder 2">
            <a:extLst>
              <a:ext uri="{FF2B5EF4-FFF2-40B4-BE49-F238E27FC236}">
                <a16:creationId xmlns:a16="http://schemas.microsoft.com/office/drawing/2014/main" id="{EAA3BF9B-8CD5-72BA-C3C7-6D3DDC5A8724}"/>
              </a:ext>
            </a:extLst>
          </p:cNvPr>
          <p:cNvSpPr>
            <a:spLocks noGrp="1"/>
          </p:cNvSpPr>
          <p:nvPr>
            <p:ph idx="1"/>
          </p:nvPr>
        </p:nvSpPr>
        <p:spPr>
          <a:xfrm>
            <a:off x="2589212" y="1905000"/>
            <a:ext cx="8915400" cy="3777622"/>
          </a:xfrm>
        </p:spPr>
        <p:txBody>
          <a:bodyPr/>
          <a:lstStyle/>
          <a:p>
            <a:r>
              <a:rPr lang="en-US" dirty="0"/>
              <a:t>The Blog Management System Project has been developed on AngularJS, NodeJS and </a:t>
            </a:r>
            <a:r>
              <a:rPr lang="en-US" dirty="0" err="1"/>
              <a:t>Mysql</a:t>
            </a:r>
            <a:r>
              <a:rPr lang="en-US" dirty="0"/>
              <a:t>. We are providing </a:t>
            </a:r>
            <a:r>
              <a:rPr lang="en-US" dirty="0" err="1"/>
              <a:t>angularjs</a:t>
            </a:r>
            <a:r>
              <a:rPr lang="en-US" dirty="0"/>
              <a:t> projects with source code, database, and documentation. This application is very simple and impressive. </a:t>
            </a:r>
          </a:p>
          <a:p>
            <a:r>
              <a:rPr lang="en-US" dirty="0"/>
              <a:t>The main objective behind this </a:t>
            </a:r>
            <a:r>
              <a:rPr lang="en-US" dirty="0" err="1"/>
              <a:t>angularjs</a:t>
            </a:r>
            <a:r>
              <a:rPr lang="en-US" dirty="0"/>
              <a:t> application Blog Management System is to provide simple blog system to share the information and thoughts on many topics. There is a  role user that is admin in this project who can only post the blog. User can  read the blog ,like or dislike the blog,  comment on the blog . </a:t>
            </a:r>
          </a:p>
          <a:p>
            <a:r>
              <a:rPr lang="en-US" dirty="0"/>
              <a:t>In this project only Admin can update or delete the blog which admin created himself.</a:t>
            </a:r>
          </a:p>
          <a:p>
            <a:endParaRPr lang="en-IN" dirty="0"/>
          </a:p>
        </p:txBody>
      </p:sp>
    </p:spTree>
    <p:extLst>
      <p:ext uri="{BB962C8B-B14F-4D97-AF65-F5344CB8AC3E}">
        <p14:creationId xmlns:p14="http://schemas.microsoft.com/office/powerpoint/2010/main" val="10433076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84979E-AE30-68E5-863A-9544D2F9C587}"/>
              </a:ext>
            </a:extLst>
          </p:cNvPr>
          <p:cNvSpPr>
            <a:spLocks noGrp="1"/>
          </p:cNvSpPr>
          <p:nvPr>
            <p:ph type="title"/>
          </p:nvPr>
        </p:nvSpPr>
        <p:spPr/>
        <p:txBody>
          <a:bodyPr/>
          <a:lstStyle/>
          <a:p>
            <a:r>
              <a:rPr lang="en-IN" dirty="0"/>
              <a:t>Blog Content</a:t>
            </a:r>
          </a:p>
        </p:txBody>
      </p:sp>
      <p:pic>
        <p:nvPicPr>
          <p:cNvPr id="4" name="Picture 3">
            <a:extLst>
              <a:ext uri="{FF2B5EF4-FFF2-40B4-BE49-F238E27FC236}">
                <a16:creationId xmlns:a16="http://schemas.microsoft.com/office/drawing/2014/main" id="{628A94FE-67DE-E3F6-A014-89678AD74A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8204" y="1424271"/>
            <a:ext cx="9395591" cy="4217577"/>
          </a:xfrm>
          <a:prstGeom prst="rect">
            <a:avLst/>
          </a:prstGeom>
        </p:spPr>
      </p:pic>
    </p:spTree>
    <p:extLst>
      <p:ext uri="{BB962C8B-B14F-4D97-AF65-F5344CB8AC3E}">
        <p14:creationId xmlns:p14="http://schemas.microsoft.com/office/powerpoint/2010/main" val="5998708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84979E-AE30-68E5-863A-9544D2F9C587}"/>
              </a:ext>
            </a:extLst>
          </p:cNvPr>
          <p:cNvSpPr>
            <a:spLocks noGrp="1"/>
          </p:cNvSpPr>
          <p:nvPr>
            <p:ph type="title"/>
          </p:nvPr>
        </p:nvSpPr>
        <p:spPr/>
        <p:txBody>
          <a:bodyPr/>
          <a:lstStyle/>
          <a:p>
            <a:r>
              <a:rPr lang="en-IN" dirty="0"/>
              <a:t>Add Comment</a:t>
            </a:r>
          </a:p>
        </p:txBody>
      </p:sp>
      <p:pic>
        <p:nvPicPr>
          <p:cNvPr id="4" name="Picture 3">
            <a:extLst>
              <a:ext uri="{FF2B5EF4-FFF2-40B4-BE49-F238E27FC236}">
                <a16:creationId xmlns:a16="http://schemas.microsoft.com/office/drawing/2014/main" id="{1E3C9D37-8BDB-7882-01B0-856FE8647C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8283" y="1541314"/>
            <a:ext cx="10218198" cy="4692576"/>
          </a:xfrm>
          <a:prstGeom prst="rect">
            <a:avLst/>
          </a:prstGeom>
        </p:spPr>
      </p:pic>
    </p:spTree>
    <p:extLst>
      <p:ext uri="{BB962C8B-B14F-4D97-AF65-F5344CB8AC3E}">
        <p14:creationId xmlns:p14="http://schemas.microsoft.com/office/powerpoint/2010/main" val="3720512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84979E-AE30-68E5-863A-9544D2F9C587}"/>
              </a:ext>
            </a:extLst>
          </p:cNvPr>
          <p:cNvSpPr>
            <a:spLocks noGrp="1"/>
          </p:cNvSpPr>
          <p:nvPr>
            <p:ph type="title"/>
          </p:nvPr>
        </p:nvSpPr>
        <p:spPr/>
        <p:txBody>
          <a:bodyPr/>
          <a:lstStyle/>
          <a:p>
            <a:r>
              <a:rPr lang="en-IN" dirty="0"/>
              <a:t>View Comment</a:t>
            </a:r>
          </a:p>
        </p:txBody>
      </p:sp>
      <p:pic>
        <p:nvPicPr>
          <p:cNvPr id="4" name="Picture 3">
            <a:extLst>
              <a:ext uri="{FF2B5EF4-FFF2-40B4-BE49-F238E27FC236}">
                <a16:creationId xmlns:a16="http://schemas.microsoft.com/office/drawing/2014/main" id="{82D7275E-A205-624E-4497-E405BD0710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3227" y="1650240"/>
            <a:ext cx="10265546" cy="4583650"/>
          </a:xfrm>
          <a:prstGeom prst="rect">
            <a:avLst/>
          </a:prstGeom>
        </p:spPr>
      </p:pic>
    </p:spTree>
    <p:extLst>
      <p:ext uri="{BB962C8B-B14F-4D97-AF65-F5344CB8AC3E}">
        <p14:creationId xmlns:p14="http://schemas.microsoft.com/office/powerpoint/2010/main" val="29260431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225;p49">
            <a:extLst>
              <a:ext uri="{FF2B5EF4-FFF2-40B4-BE49-F238E27FC236}">
                <a16:creationId xmlns:a16="http://schemas.microsoft.com/office/drawing/2014/main" id="{28EB7F83-46E6-E92D-68FD-4964B6E44C07}"/>
              </a:ext>
            </a:extLst>
          </p:cNvPr>
          <p:cNvSpPr txBox="1">
            <a:spLocks/>
          </p:cNvSpPr>
          <p:nvPr/>
        </p:nvSpPr>
        <p:spPr>
          <a:xfrm>
            <a:off x="2244000" y="2376606"/>
            <a:ext cx="7704000" cy="573000"/>
          </a:xfrm>
          <a:prstGeom prst="rect">
            <a:avLst/>
          </a:prstGeom>
        </p:spPr>
        <p:txBody>
          <a:bodyPr spcFirstLastPara="1" vert="horz" wrap="square" lIns="91425" tIns="91425" rIns="91425" bIns="91425" rtlCol="0" anchor="t" anchorCtr="0">
            <a:noAutofit/>
          </a:bodyPr>
          <a:lst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spcBef>
                <a:spcPts val="0"/>
              </a:spcBef>
            </a:pPr>
            <a:r>
              <a:rPr lang="en-IN" sz="8800" dirty="0"/>
              <a:t>THANK YOU</a:t>
            </a:r>
          </a:p>
        </p:txBody>
      </p:sp>
    </p:spTree>
    <p:extLst>
      <p:ext uri="{BB962C8B-B14F-4D97-AF65-F5344CB8AC3E}">
        <p14:creationId xmlns:p14="http://schemas.microsoft.com/office/powerpoint/2010/main" val="35251649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15A0D5-C86C-87C5-EA7C-240D8191D41D}"/>
              </a:ext>
            </a:extLst>
          </p:cNvPr>
          <p:cNvSpPr>
            <a:spLocks noGrp="1"/>
          </p:cNvSpPr>
          <p:nvPr>
            <p:ph type="title"/>
          </p:nvPr>
        </p:nvSpPr>
        <p:spPr/>
        <p:txBody>
          <a:bodyPr/>
          <a:lstStyle/>
          <a:p>
            <a:r>
              <a:rPr lang="en-IN" dirty="0">
                <a:solidFill>
                  <a:schemeClr val="accent1">
                    <a:lumMod val="50000"/>
                  </a:schemeClr>
                </a:solidFill>
              </a:rPr>
              <a:t>Project Objective</a:t>
            </a:r>
          </a:p>
        </p:txBody>
      </p:sp>
      <p:sp>
        <p:nvSpPr>
          <p:cNvPr id="3" name="Content Placeholder 2">
            <a:extLst>
              <a:ext uri="{FF2B5EF4-FFF2-40B4-BE49-F238E27FC236}">
                <a16:creationId xmlns:a16="http://schemas.microsoft.com/office/drawing/2014/main" id="{6A113EB7-1C5C-2079-2AF8-C24DAEBFA7A9}"/>
              </a:ext>
            </a:extLst>
          </p:cNvPr>
          <p:cNvSpPr>
            <a:spLocks noGrp="1"/>
          </p:cNvSpPr>
          <p:nvPr>
            <p:ph idx="1"/>
          </p:nvPr>
        </p:nvSpPr>
        <p:spPr>
          <a:xfrm>
            <a:off x="2592925" y="1887243"/>
            <a:ext cx="8915400" cy="4797641"/>
          </a:xfrm>
        </p:spPr>
        <p:txBody>
          <a:bodyPr>
            <a:normAutofit lnSpcReduction="10000"/>
          </a:bodyPr>
          <a:lstStyle/>
          <a:p>
            <a:r>
              <a:rPr lang="en-US" dirty="0"/>
              <a:t>Our application's primary purpose is to offer a user-friendly platform for customers to post and read blogs, with a focus on user convenience and accessibility to blogs of various topics such as sports, politics, and jobs.</a:t>
            </a:r>
          </a:p>
          <a:p>
            <a:endParaRPr lang="en-US" sz="1100" dirty="0"/>
          </a:p>
          <a:p>
            <a:r>
              <a:rPr lang="en-US" dirty="0"/>
              <a:t>This Java Online Blog Management System features an online interface where users can easily view, read, like, dislike, and comment on blogs. Users can register as either a regular user or an admin, with only admins having the privilege to post blogs.</a:t>
            </a:r>
          </a:p>
          <a:p>
            <a:endParaRPr lang="en-US" sz="1100" dirty="0"/>
          </a:p>
          <a:p>
            <a:r>
              <a:rPr lang="en-US" dirty="0"/>
              <a:t>Admins can effortlessly post blogs of their choice, and to do so, users must first register as an admin within the system. Once registered, they can contribute their own blogs on specific topics of interest.</a:t>
            </a:r>
          </a:p>
          <a:p>
            <a:pPr marL="0" indent="0">
              <a:buNone/>
            </a:pPr>
            <a:endParaRPr lang="en-US" sz="1000" dirty="0"/>
          </a:p>
          <a:p>
            <a:r>
              <a:rPr lang="en-US" dirty="0"/>
              <a:t>Our application aims to create an interactive blog-sharing community, allowing users to engage with content that matters to them while also providing an efficient and user-centric experience for both readers and bloggers.</a:t>
            </a:r>
            <a:endParaRPr lang="en-IN" dirty="0"/>
          </a:p>
        </p:txBody>
      </p:sp>
    </p:spTree>
    <p:extLst>
      <p:ext uri="{BB962C8B-B14F-4D97-AF65-F5344CB8AC3E}">
        <p14:creationId xmlns:p14="http://schemas.microsoft.com/office/powerpoint/2010/main" val="9602948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91CE0-4DAC-AA82-D99C-D808A2CA2B98}"/>
              </a:ext>
            </a:extLst>
          </p:cNvPr>
          <p:cNvSpPr>
            <a:spLocks noGrp="1"/>
          </p:cNvSpPr>
          <p:nvPr>
            <p:ph type="title"/>
          </p:nvPr>
        </p:nvSpPr>
        <p:spPr/>
        <p:txBody>
          <a:bodyPr/>
          <a:lstStyle/>
          <a:p>
            <a:r>
              <a:rPr lang="en" dirty="0"/>
              <a:t>TECHNOLOGY USED</a:t>
            </a:r>
            <a:endParaRPr lang="en-IN" dirty="0"/>
          </a:p>
        </p:txBody>
      </p:sp>
      <p:grpSp>
        <p:nvGrpSpPr>
          <p:cNvPr id="103" name="Google Shape;395;p26">
            <a:extLst>
              <a:ext uri="{FF2B5EF4-FFF2-40B4-BE49-F238E27FC236}">
                <a16:creationId xmlns:a16="http://schemas.microsoft.com/office/drawing/2014/main" id="{C6862981-7EFB-B59C-198B-709BDE60A32B}"/>
              </a:ext>
            </a:extLst>
          </p:cNvPr>
          <p:cNvGrpSpPr/>
          <p:nvPr/>
        </p:nvGrpSpPr>
        <p:grpSpPr>
          <a:xfrm>
            <a:off x="1086379" y="1048936"/>
            <a:ext cx="2842095" cy="1132184"/>
            <a:chOff x="661001" y="1022914"/>
            <a:chExt cx="2186451" cy="849138"/>
          </a:xfrm>
        </p:grpSpPr>
        <p:sp>
          <p:nvSpPr>
            <p:cNvPr id="104" name="Google Shape;396;p26">
              <a:extLst>
                <a:ext uri="{FF2B5EF4-FFF2-40B4-BE49-F238E27FC236}">
                  <a16:creationId xmlns:a16="http://schemas.microsoft.com/office/drawing/2014/main" id="{4183A44A-79EE-DB58-11E3-7A0153006EF8}"/>
                </a:ext>
              </a:extLst>
            </p:cNvPr>
            <p:cNvSpPr txBox="1"/>
            <p:nvPr/>
          </p:nvSpPr>
          <p:spPr>
            <a:xfrm>
              <a:off x="871952" y="1022914"/>
              <a:ext cx="1975500" cy="475800"/>
            </a:xfrm>
            <a:prstGeom prst="rect">
              <a:avLst/>
            </a:prstGeom>
            <a:noFill/>
            <a:ln>
              <a:noFill/>
            </a:ln>
          </p:spPr>
          <p:txBody>
            <a:bodyPr spcFirstLastPara="1" wrap="square" lIns="121900" tIns="121900" rIns="121900" bIns="121900" anchor="b" anchorCtr="0">
              <a:noAutofit/>
            </a:bodyPr>
            <a:lstStyle/>
            <a:p>
              <a:r>
                <a:rPr lang="en" sz="2400" dirty="0">
                  <a:solidFill>
                    <a:schemeClr val="accent1"/>
                  </a:solidFill>
                  <a:latin typeface="Oswald"/>
                  <a:ea typeface="Oswald"/>
                  <a:cs typeface="Oswald"/>
                  <a:sym typeface="Oswald"/>
                </a:rPr>
                <a:t>JAVA </a:t>
              </a:r>
              <a:endParaRPr sz="2400" dirty="0">
                <a:solidFill>
                  <a:schemeClr val="accent1"/>
                </a:solidFill>
                <a:latin typeface="Oswald"/>
                <a:ea typeface="Oswald"/>
                <a:cs typeface="Oswald"/>
                <a:sym typeface="Oswald"/>
              </a:endParaRPr>
            </a:p>
          </p:txBody>
        </p:sp>
        <p:sp>
          <p:nvSpPr>
            <p:cNvPr id="105" name="Google Shape;397;p26">
              <a:extLst>
                <a:ext uri="{FF2B5EF4-FFF2-40B4-BE49-F238E27FC236}">
                  <a16:creationId xmlns:a16="http://schemas.microsoft.com/office/drawing/2014/main" id="{1EC5411A-512D-F1B3-2000-C540447AEC06}"/>
                </a:ext>
              </a:extLst>
            </p:cNvPr>
            <p:cNvSpPr txBox="1"/>
            <p:nvPr/>
          </p:nvSpPr>
          <p:spPr>
            <a:xfrm>
              <a:off x="661001" y="1299052"/>
              <a:ext cx="2186451" cy="573000"/>
            </a:xfrm>
            <a:prstGeom prst="rect">
              <a:avLst/>
            </a:prstGeom>
            <a:noFill/>
            <a:ln>
              <a:noFill/>
            </a:ln>
          </p:spPr>
          <p:txBody>
            <a:bodyPr spcFirstLastPara="1" wrap="square" lIns="121900" tIns="121900" rIns="121900" bIns="121900" anchor="t" anchorCtr="0">
              <a:noAutofit/>
            </a:bodyPr>
            <a:lstStyle/>
            <a:p>
              <a:r>
                <a:rPr lang="en-US" sz="1467" dirty="0">
                  <a:solidFill>
                    <a:schemeClr val="tx1">
                      <a:lumMod val="75000"/>
                    </a:schemeClr>
                  </a:solidFill>
                </a:rPr>
                <a:t>Java is an object-oriented programming (OOP) language, which means it supports the principles and concepts of object-oriented programming. </a:t>
              </a:r>
              <a:endParaRPr sz="1467" dirty="0">
                <a:solidFill>
                  <a:schemeClr val="tx1">
                    <a:lumMod val="75000"/>
                  </a:schemeClr>
                </a:solidFill>
                <a:ea typeface="Roboto"/>
                <a:cs typeface="Roboto"/>
                <a:sym typeface="Roboto"/>
              </a:endParaRPr>
            </a:p>
          </p:txBody>
        </p:sp>
      </p:grpSp>
      <p:grpSp>
        <p:nvGrpSpPr>
          <p:cNvPr id="106" name="Google Shape;398;p26">
            <a:extLst>
              <a:ext uri="{FF2B5EF4-FFF2-40B4-BE49-F238E27FC236}">
                <a16:creationId xmlns:a16="http://schemas.microsoft.com/office/drawing/2014/main" id="{2A9D4DAF-D95F-4044-9C40-294FE665E64B}"/>
              </a:ext>
            </a:extLst>
          </p:cNvPr>
          <p:cNvGrpSpPr/>
          <p:nvPr/>
        </p:nvGrpSpPr>
        <p:grpSpPr>
          <a:xfrm>
            <a:off x="876567" y="2909712"/>
            <a:ext cx="2709131" cy="1117416"/>
            <a:chOff x="-2628127" y="4155108"/>
            <a:chExt cx="2084160" cy="838062"/>
          </a:xfrm>
        </p:grpSpPr>
        <p:sp>
          <p:nvSpPr>
            <p:cNvPr id="107" name="Google Shape;399;p26">
              <a:extLst>
                <a:ext uri="{FF2B5EF4-FFF2-40B4-BE49-F238E27FC236}">
                  <a16:creationId xmlns:a16="http://schemas.microsoft.com/office/drawing/2014/main" id="{2E7E28E9-5337-D2B6-8912-B4013321D9D6}"/>
                </a:ext>
              </a:extLst>
            </p:cNvPr>
            <p:cNvSpPr txBox="1"/>
            <p:nvPr/>
          </p:nvSpPr>
          <p:spPr>
            <a:xfrm>
              <a:off x="-2584998" y="4155108"/>
              <a:ext cx="1975500" cy="475800"/>
            </a:xfrm>
            <a:prstGeom prst="rect">
              <a:avLst/>
            </a:prstGeom>
            <a:noFill/>
            <a:ln>
              <a:noFill/>
            </a:ln>
          </p:spPr>
          <p:txBody>
            <a:bodyPr spcFirstLastPara="1" wrap="square" lIns="121900" tIns="121900" rIns="121900" bIns="121900" anchor="b" anchorCtr="0">
              <a:noAutofit/>
            </a:bodyPr>
            <a:lstStyle/>
            <a:p>
              <a:r>
                <a:rPr lang="en" sz="2400" dirty="0">
                  <a:solidFill>
                    <a:schemeClr val="accent2"/>
                  </a:solidFill>
                  <a:latin typeface="Oswald"/>
                  <a:ea typeface="Oswald"/>
                  <a:cs typeface="Oswald"/>
                  <a:sym typeface="Oswald"/>
                </a:rPr>
                <a:t>ANGULAR</a:t>
              </a:r>
              <a:endParaRPr sz="2400" dirty="0">
                <a:solidFill>
                  <a:schemeClr val="accent2"/>
                </a:solidFill>
                <a:latin typeface="Oswald"/>
                <a:ea typeface="Oswald"/>
                <a:cs typeface="Oswald"/>
                <a:sym typeface="Oswald"/>
              </a:endParaRPr>
            </a:p>
          </p:txBody>
        </p:sp>
        <p:sp>
          <p:nvSpPr>
            <p:cNvPr id="108" name="Google Shape;400;p26">
              <a:extLst>
                <a:ext uri="{FF2B5EF4-FFF2-40B4-BE49-F238E27FC236}">
                  <a16:creationId xmlns:a16="http://schemas.microsoft.com/office/drawing/2014/main" id="{9DCEFD11-FD01-DC26-E03C-83E99ECE3270}"/>
                </a:ext>
              </a:extLst>
            </p:cNvPr>
            <p:cNvSpPr txBox="1"/>
            <p:nvPr/>
          </p:nvSpPr>
          <p:spPr>
            <a:xfrm>
              <a:off x="-2628127" y="4420170"/>
              <a:ext cx="2084160" cy="573000"/>
            </a:xfrm>
            <a:prstGeom prst="rect">
              <a:avLst/>
            </a:prstGeom>
            <a:noFill/>
            <a:ln>
              <a:noFill/>
            </a:ln>
          </p:spPr>
          <p:txBody>
            <a:bodyPr spcFirstLastPara="1" wrap="square" lIns="121900" tIns="121900" rIns="121900" bIns="121900" anchor="t" anchorCtr="0">
              <a:noAutofit/>
            </a:bodyPr>
            <a:lstStyle/>
            <a:p>
              <a:pPr algn="l"/>
              <a:r>
                <a:rPr lang="en-US" sz="1467" dirty="0">
                  <a:solidFill>
                    <a:schemeClr val="tx1">
                      <a:lumMod val="75000"/>
                    </a:schemeClr>
                  </a:solidFill>
                </a:rPr>
                <a:t>Angular is a TypeScript-based framework that uses HTML, CSS, and JavaScript to build robust and scalable single-page applications.</a:t>
              </a:r>
              <a:endParaRPr lang="en-US" sz="1600" dirty="0">
                <a:solidFill>
                  <a:srgbClr val="374151"/>
                </a:solidFill>
              </a:endParaRPr>
            </a:p>
            <a:p>
              <a:endParaRPr sz="2400" dirty="0">
                <a:solidFill>
                  <a:schemeClr val="dk1"/>
                </a:solidFill>
                <a:latin typeface="Roboto"/>
                <a:ea typeface="Roboto"/>
                <a:cs typeface="Roboto"/>
                <a:sym typeface="Roboto"/>
              </a:endParaRPr>
            </a:p>
            <a:p>
              <a:endParaRPr sz="2400" dirty="0">
                <a:solidFill>
                  <a:schemeClr val="dk1"/>
                </a:solidFill>
                <a:latin typeface="Roboto"/>
                <a:ea typeface="Roboto"/>
                <a:cs typeface="Roboto"/>
                <a:sym typeface="Roboto"/>
              </a:endParaRPr>
            </a:p>
            <a:p>
              <a:endParaRPr sz="2400" dirty="0">
                <a:solidFill>
                  <a:schemeClr val="dk1"/>
                </a:solidFill>
                <a:latin typeface="Roboto"/>
                <a:ea typeface="Roboto"/>
                <a:cs typeface="Roboto"/>
                <a:sym typeface="Roboto"/>
              </a:endParaRPr>
            </a:p>
          </p:txBody>
        </p:sp>
      </p:grpSp>
      <p:grpSp>
        <p:nvGrpSpPr>
          <p:cNvPr id="109" name="Google Shape;401;p26">
            <a:extLst>
              <a:ext uri="{FF2B5EF4-FFF2-40B4-BE49-F238E27FC236}">
                <a16:creationId xmlns:a16="http://schemas.microsoft.com/office/drawing/2014/main" id="{9289000A-3F2E-9D08-5B13-12C350F22493}"/>
              </a:ext>
            </a:extLst>
          </p:cNvPr>
          <p:cNvGrpSpPr/>
          <p:nvPr/>
        </p:nvGrpSpPr>
        <p:grpSpPr>
          <a:xfrm>
            <a:off x="1146095" y="4707463"/>
            <a:ext cx="3487637" cy="1112076"/>
            <a:chOff x="856380" y="3644470"/>
            <a:chExt cx="2683073" cy="834057"/>
          </a:xfrm>
        </p:grpSpPr>
        <p:sp>
          <p:nvSpPr>
            <p:cNvPr id="110" name="Google Shape;402;p26">
              <a:extLst>
                <a:ext uri="{FF2B5EF4-FFF2-40B4-BE49-F238E27FC236}">
                  <a16:creationId xmlns:a16="http://schemas.microsoft.com/office/drawing/2014/main" id="{DED81100-1E9B-447B-3077-C18D9AC4DF8A}"/>
                </a:ext>
              </a:extLst>
            </p:cNvPr>
            <p:cNvSpPr txBox="1"/>
            <p:nvPr/>
          </p:nvSpPr>
          <p:spPr>
            <a:xfrm>
              <a:off x="1021391" y="3644470"/>
              <a:ext cx="1975500" cy="475800"/>
            </a:xfrm>
            <a:prstGeom prst="rect">
              <a:avLst/>
            </a:prstGeom>
            <a:noFill/>
            <a:ln>
              <a:noFill/>
            </a:ln>
          </p:spPr>
          <p:txBody>
            <a:bodyPr spcFirstLastPara="1" wrap="square" lIns="121900" tIns="121900" rIns="121900" bIns="121900" anchor="b" anchorCtr="0">
              <a:noAutofit/>
            </a:bodyPr>
            <a:lstStyle/>
            <a:p>
              <a:r>
                <a:rPr lang="en" sz="2400" dirty="0">
                  <a:solidFill>
                    <a:schemeClr val="accent3"/>
                  </a:solidFill>
                  <a:latin typeface="Oswald"/>
                  <a:ea typeface="Oswald"/>
                  <a:cs typeface="Oswald"/>
                  <a:sym typeface="Oswald"/>
                </a:rPr>
                <a:t>JAVASCRIPT</a:t>
              </a:r>
              <a:endParaRPr sz="2400" dirty="0">
                <a:solidFill>
                  <a:schemeClr val="accent3"/>
                </a:solidFill>
                <a:latin typeface="Oswald"/>
                <a:ea typeface="Oswald"/>
                <a:cs typeface="Oswald"/>
                <a:sym typeface="Oswald"/>
              </a:endParaRPr>
            </a:p>
          </p:txBody>
        </p:sp>
        <p:sp>
          <p:nvSpPr>
            <p:cNvPr id="111" name="Google Shape;403;p26">
              <a:extLst>
                <a:ext uri="{FF2B5EF4-FFF2-40B4-BE49-F238E27FC236}">
                  <a16:creationId xmlns:a16="http://schemas.microsoft.com/office/drawing/2014/main" id="{A10839BF-3B35-1452-F996-1BB7791918CD}"/>
                </a:ext>
              </a:extLst>
            </p:cNvPr>
            <p:cNvSpPr txBox="1"/>
            <p:nvPr/>
          </p:nvSpPr>
          <p:spPr>
            <a:xfrm>
              <a:off x="856380" y="3939464"/>
              <a:ext cx="2683073" cy="539063"/>
            </a:xfrm>
            <a:prstGeom prst="rect">
              <a:avLst/>
            </a:prstGeom>
            <a:noFill/>
            <a:ln>
              <a:noFill/>
            </a:ln>
          </p:spPr>
          <p:txBody>
            <a:bodyPr spcFirstLastPara="1" wrap="square" lIns="121900" tIns="121900" rIns="121900" bIns="121900" anchor="t" anchorCtr="0">
              <a:noAutofit/>
            </a:bodyPr>
            <a:lstStyle/>
            <a:p>
              <a:r>
                <a:rPr lang="en-US" sz="1467" dirty="0">
                  <a:solidFill>
                    <a:schemeClr val="tx1">
                      <a:lumMod val="75000"/>
                    </a:schemeClr>
                  </a:solidFill>
                </a:rPr>
                <a:t>JavaScript is a widely used programming language primarily used for web development. </a:t>
              </a:r>
              <a:endParaRPr sz="1467" dirty="0">
                <a:solidFill>
                  <a:schemeClr val="tx1">
                    <a:lumMod val="75000"/>
                  </a:schemeClr>
                </a:solidFill>
                <a:ea typeface="Roboto"/>
                <a:cs typeface="Roboto"/>
                <a:sym typeface="Roboto"/>
              </a:endParaRPr>
            </a:p>
          </p:txBody>
        </p:sp>
      </p:grpSp>
      <p:grpSp>
        <p:nvGrpSpPr>
          <p:cNvPr id="112" name="Google Shape;407;p26">
            <a:extLst>
              <a:ext uri="{FF2B5EF4-FFF2-40B4-BE49-F238E27FC236}">
                <a16:creationId xmlns:a16="http://schemas.microsoft.com/office/drawing/2014/main" id="{234A42A7-B7E0-6B3F-6552-B1BC99C0FC0A}"/>
              </a:ext>
            </a:extLst>
          </p:cNvPr>
          <p:cNvGrpSpPr/>
          <p:nvPr/>
        </p:nvGrpSpPr>
        <p:grpSpPr>
          <a:xfrm>
            <a:off x="8288286" y="2403351"/>
            <a:ext cx="3434140" cy="1124597"/>
            <a:chOff x="5960065" y="2427058"/>
            <a:chExt cx="2641916" cy="843448"/>
          </a:xfrm>
        </p:grpSpPr>
        <p:sp>
          <p:nvSpPr>
            <p:cNvPr id="113" name="Google Shape;408;p26">
              <a:extLst>
                <a:ext uri="{FF2B5EF4-FFF2-40B4-BE49-F238E27FC236}">
                  <a16:creationId xmlns:a16="http://schemas.microsoft.com/office/drawing/2014/main" id="{FA9D66E9-F3A3-CAD2-31ED-C101B8674BF1}"/>
                </a:ext>
              </a:extLst>
            </p:cNvPr>
            <p:cNvSpPr txBox="1"/>
            <p:nvPr/>
          </p:nvSpPr>
          <p:spPr>
            <a:xfrm>
              <a:off x="6358518" y="2427058"/>
              <a:ext cx="1975500" cy="475800"/>
            </a:xfrm>
            <a:prstGeom prst="rect">
              <a:avLst/>
            </a:prstGeom>
            <a:noFill/>
            <a:ln>
              <a:noFill/>
            </a:ln>
          </p:spPr>
          <p:txBody>
            <a:bodyPr spcFirstLastPara="1" wrap="square" lIns="121900" tIns="121900" rIns="121900" bIns="121900" anchor="b" anchorCtr="0">
              <a:noAutofit/>
            </a:bodyPr>
            <a:lstStyle/>
            <a:p>
              <a:pPr algn="r"/>
              <a:r>
                <a:rPr lang="en" sz="2400" dirty="0">
                  <a:solidFill>
                    <a:schemeClr val="accent5"/>
                  </a:solidFill>
                  <a:latin typeface="Oswald"/>
                  <a:ea typeface="Oswald"/>
                  <a:cs typeface="Oswald"/>
                  <a:sym typeface="Oswald"/>
                </a:rPr>
                <a:t>HTML</a:t>
              </a:r>
              <a:endParaRPr sz="2400" dirty="0">
                <a:solidFill>
                  <a:schemeClr val="accent5"/>
                </a:solidFill>
                <a:latin typeface="Oswald"/>
                <a:ea typeface="Oswald"/>
                <a:cs typeface="Oswald"/>
                <a:sym typeface="Oswald"/>
              </a:endParaRPr>
            </a:p>
          </p:txBody>
        </p:sp>
        <p:sp>
          <p:nvSpPr>
            <p:cNvPr id="114" name="Google Shape;409;p26">
              <a:extLst>
                <a:ext uri="{FF2B5EF4-FFF2-40B4-BE49-F238E27FC236}">
                  <a16:creationId xmlns:a16="http://schemas.microsoft.com/office/drawing/2014/main" id="{2FF831A6-A8A1-BA2F-0FD5-57ABE2430152}"/>
                </a:ext>
              </a:extLst>
            </p:cNvPr>
            <p:cNvSpPr txBox="1"/>
            <p:nvPr/>
          </p:nvSpPr>
          <p:spPr>
            <a:xfrm>
              <a:off x="5960065" y="2697506"/>
              <a:ext cx="2641916" cy="573000"/>
            </a:xfrm>
            <a:prstGeom prst="rect">
              <a:avLst/>
            </a:prstGeom>
            <a:noFill/>
            <a:ln>
              <a:noFill/>
            </a:ln>
          </p:spPr>
          <p:txBody>
            <a:bodyPr spcFirstLastPara="1" wrap="square" lIns="121900" tIns="121900" rIns="121900" bIns="121900" anchor="t" anchorCtr="0">
              <a:noAutofit/>
            </a:bodyPr>
            <a:lstStyle/>
            <a:p>
              <a:pPr algn="r"/>
              <a:r>
                <a:rPr lang="en-US" sz="1467" dirty="0">
                  <a:solidFill>
                    <a:schemeClr val="tx1">
                      <a:lumMod val="75000"/>
                    </a:schemeClr>
                  </a:solidFill>
                </a:rPr>
                <a:t>HTML, which stands for </a:t>
              </a:r>
              <a:r>
                <a:rPr lang="en-US" sz="1467" dirty="0" err="1">
                  <a:solidFill>
                    <a:schemeClr val="tx1">
                      <a:lumMod val="75000"/>
                    </a:schemeClr>
                  </a:solidFill>
                </a:rPr>
                <a:t>HyperText</a:t>
              </a:r>
              <a:r>
                <a:rPr lang="en-US" sz="1467" dirty="0">
                  <a:solidFill>
                    <a:schemeClr val="tx1">
                      <a:lumMod val="75000"/>
                    </a:schemeClr>
                  </a:solidFill>
                </a:rPr>
                <a:t> Markup Language, is the standard markup language used for creating and structuring web pages</a:t>
              </a:r>
              <a:r>
                <a:rPr lang="en-US" sz="1600" dirty="0">
                  <a:solidFill>
                    <a:schemeClr val="tx1">
                      <a:lumMod val="75000"/>
                    </a:schemeClr>
                  </a:solidFill>
                  <a:latin typeface="Abadi" panose="020B0604020202020204" pitchFamily="34" charset="0"/>
                </a:rPr>
                <a:t>.</a:t>
              </a:r>
              <a:endParaRPr sz="1600" dirty="0">
                <a:solidFill>
                  <a:schemeClr val="tx1">
                    <a:lumMod val="75000"/>
                  </a:schemeClr>
                </a:solidFill>
                <a:latin typeface="Roboto"/>
                <a:ea typeface="Roboto"/>
                <a:cs typeface="Roboto"/>
                <a:sym typeface="Roboto"/>
              </a:endParaRPr>
            </a:p>
          </p:txBody>
        </p:sp>
      </p:grpSp>
      <p:grpSp>
        <p:nvGrpSpPr>
          <p:cNvPr id="115" name="Google Shape;410;p26">
            <a:extLst>
              <a:ext uri="{FF2B5EF4-FFF2-40B4-BE49-F238E27FC236}">
                <a16:creationId xmlns:a16="http://schemas.microsoft.com/office/drawing/2014/main" id="{DCABE32A-06BE-EDA3-3F6C-CC619BC86170}"/>
              </a:ext>
            </a:extLst>
          </p:cNvPr>
          <p:cNvGrpSpPr/>
          <p:nvPr/>
        </p:nvGrpSpPr>
        <p:grpSpPr>
          <a:xfrm>
            <a:off x="7782643" y="4310017"/>
            <a:ext cx="3011879" cy="1225700"/>
            <a:chOff x="6448494" y="3428900"/>
            <a:chExt cx="2317067" cy="919275"/>
          </a:xfrm>
        </p:grpSpPr>
        <p:sp>
          <p:nvSpPr>
            <p:cNvPr id="116" name="Google Shape;411;p26">
              <a:extLst>
                <a:ext uri="{FF2B5EF4-FFF2-40B4-BE49-F238E27FC236}">
                  <a16:creationId xmlns:a16="http://schemas.microsoft.com/office/drawing/2014/main" id="{3604AEB3-7CFD-4C91-4905-2230A0AC6ED1}"/>
                </a:ext>
              </a:extLst>
            </p:cNvPr>
            <p:cNvSpPr txBox="1"/>
            <p:nvPr/>
          </p:nvSpPr>
          <p:spPr>
            <a:xfrm>
              <a:off x="6448494" y="3428900"/>
              <a:ext cx="1975500" cy="475800"/>
            </a:xfrm>
            <a:prstGeom prst="rect">
              <a:avLst/>
            </a:prstGeom>
            <a:noFill/>
            <a:ln>
              <a:noFill/>
            </a:ln>
          </p:spPr>
          <p:txBody>
            <a:bodyPr spcFirstLastPara="1" wrap="square" lIns="121900" tIns="121900" rIns="121900" bIns="121900" anchor="b" anchorCtr="0">
              <a:noAutofit/>
            </a:bodyPr>
            <a:lstStyle/>
            <a:p>
              <a:pPr algn="r"/>
              <a:r>
                <a:rPr lang="en" sz="2400" dirty="0">
                  <a:solidFill>
                    <a:schemeClr val="accent6"/>
                  </a:solidFill>
                  <a:latin typeface="Oswald"/>
                  <a:ea typeface="Oswald"/>
                  <a:cs typeface="Oswald"/>
                  <a:sym typeface="Oswald"/>
                </a:rPr>
                <a:t>POSTMAN</a:t>
              </a:r>
              <a:endParaRPr sz="2400" dirty="0">
                <a:solidFill>
                  <a:schemeClr val="accent6"/>
                </a:solidFill>
                <a:latin typeface="Oswald"/>
                <a:ea typeface="Oswald"/>
                <a:cs typeface="Oswald"/>
                <a:sym typeface="Oswald"/>
              </a:endParaRPr>
            </a:p>
          </p:txBody>
        </p:sp>
        <p:sp>
          <p:nvSpPr>
            <p:cNvPr id="117" name="Google Shape;412;p26">
              <a:extLst>
                <a:ext uri="{FF2B5EF4-FFF2-40B4-BE49-F238E27FC236}">
                  <a16:creationId xmlns:a16="http://schemas.microsoft.com/office/drawing/2014/main" id="{4107CC82-E594-8ECF-1EBB-9DE2BEB5DBE8}"/>
                </a:ext>
              </a:extLst>
            </p:cNvPr>
            <p:cNvSpPr txBox="1"/>
            <p:nvPr/>
          </p:nvSpPr>
          <p:spPr>
            <a:xfrm>
              <a:off x="6448500" y="3775175"/>
              <a:ext cx="2317061" cy="573000"/>
            </a:xfrm>
            <a:prstGeom prst="rect">
              <a:avLst/>
            </a:prstGeom>
            <a:noFill/>
            <a:ln>
              <a:noFill/>
            </a:ln>
          </p:spPr>
          <p:txBody>
            <a:bodyPr spcFirstLastPara="1" wrap="square" lIns="121900" tIns="121900" rIns="121900" bIns="121900" anchor="t" anchorCtr="0">
              <a:noAutofit/>
            </a:bodyPr>
            <a:lstStyle/>
            <a:p>
              <a:pPr algn="r"/>
              <a:r>
                <a:rPr lang="en-US" sz="1467" dirty="0">
                  <a:solidFill>
                    <a:schemeClr val="tx1">
                      <a:lumMod val="75000"/>
                    </a:schemeClr>
                  </a:solidFill>
                </a:rPr>
                <a:t>Postman is a popular collaboration platform and toolset used by developers to build, test, and document APIs</a:t>
              </a:r>
              <a:endParaRPr sz="1467" dirty="0">
                <a:solidFill>
                  <a:schemeClr val="tx1">
                    <a:lumMod val="75000"/>
                  </a:schemeClr>
                </a:solidFill>
                <a:ea typeface="Roboto"/>
                <a:cs typeface="Roboto"/>
                <a:sym typeface="Roboto"/>
              </a:endParaRPr>
            </a:p>
          </p:txBody>
        </p:sp>
      </p:grpSp>
      <p:grpSp>
        <p:nvGrpSpPr>
          <p:cNvPr id="118" name="Google Shape;413;p26">
            <a:extLst>
              <a:ext uri="{FF2B5EF4-FFF2-40B4-BE49-F238E27FC236}">
                <a16:creationId xmlns:a16="http://schemas.microsoft.com/office/drawing/2014/main" id="{623AB553-7E66-8F1F-BA5F-90C52DA447D0}"/>
              </a:ext>
            </a:extLst>
          </p:cNvPr>
          <p:cNvGrpSpPr/>
          <p:nvPr/>
        </p:nvGrpSpPr>
        <p:grpSpPr>
          <a:xfrm>
            <a:off x="4365918" y="2012424"/>
            <a:ext cx="3683836" cy="3097488"/>
            <a:chOff x="6384600" y="2378025"/>
            <a:chExt cx="1672950" cy="1406500"/>
          </a:xfrm>
        </p:grpSpPr>
        <p:sp>
          <p:nvSpPr>
            <p:cNvPr id="119" name="Google Shape;414;p26">
              <a:extLst>
                <a:ext uri="{FF2B5EF4-FFF2-40B4-BE49-F238E27FC236}">
                  <a16:creationId xmlns:a16="http://schemas.microsoft.com/office/drawing/2014/main" id="{E1B32B32-4531-B286-3EC6-8C53ED76E6AC}"/>
                </a:ext>
              </a:extLst>
            </p:cNvPr>
            <p:cNvSpPr/>
            <p:nvPr/>
          </p:nvSpPr>
          <p:spPr>
            <a:xfrm>
              <a:off x="6710450" y="2909500"/>
              <a:ext cx="1021250" cy="593400"/>
            </a:xfrm>
            <a:custGeom>
              <a:avLst/>
              <a:gdLst/>
              <a:ahLst/>
              <a:cxnLst/>
              <a:rect l="l" t="t" r="r" b="b"/>
              <a:pathLst>
                <a:path w="40850" h="23736" extrusionOk="0">
                  <a:moveTo>
                    <a:pt x="0" y="0"/>
                  </a:moveTo>
                  <a:lnTo>
                    <a:pt x="0" y="23736"/>
                  </a:lnTo>
                  <a:lnTo>
                    <a:pt x="40850" y="23736"/>
                  </a:lnTo>
                  <a:lnTo>
                    <a:pt x="40850" y="0"/>
                  </a:lnTo>
                  <a:close/>
                </a:path>
              </a:pathLst>
            </a:custGeom>
            <a:solidFill>
              <a:srgbClr val="35C2DF"/>
            </a:solidFill>
            <a:ln>
              <a:noFill/>
            </a:ln>
          </p:spPr>
          <p:txBody>
            <a:bodyPr spcFirstLastPara="1" wrap="square" lIns="121900" tIns="121900" rIns="121900" bIns="121900" anchor="ctr" anchorCtr="0">
              <a:noAutofit/>
            </a:bodyPr>
            <a:lstStyle/>
            <a:p>
              <a:endParaRPr sz="2400"/>
            </a:p>
          </p:txBody>
        </p:sp>
        <p:sp>
          <p:nvSpPr>
            <p:cNvPr id="120" name="Google Shape;415;p26">
              <a:extLst>
                <a:ext uri="{FF2B5EF4-FFF2-40B4-BE49-F238E27FC236}">
                  <a16:creationId xmlns:a16="http://schemas.microsoft.com/office/drawing/2014/main" id="{2FB029EE-82E4-9C59-C94A-ACDCDF6203D4}"/>
                </a:ext>
              </a:extLst>
            </p:cNvPr>
            <p:cNvSpPr/>
            <p:nvPr/>
          </p:nvSpPr>
          <p:spPr>
            <a:xfrm>
              <a:off x="6740600" y="2927000"/>
              <a:ext cx="960950" cy="558400"/>
            </a:xfrm>
            <a:custGeom>
              <a:avLst/>
              <a:gdLst/>
              <a:ahLst/>
              <a:cxnLst/>
              <a:rect l="l" t="t" r="r" b="b"/>
              <a:pathLst>
                <a:path w="38438" h="22336" extrusionOk="0">
                  <a:moveTo>
                    <a:pt x="1" y="1"/>
                  </a:moveTo>
                  <a:lnTo>
                    <a:pt x="1" y="22336"/>
                  </a:lnTo>
                  <a:lnTo>
                    <a:pt x="38437" y="22336"/>
                  </a:lnTo>
                  <a:lnTo>
                    <a:pt x="38437" y="1"/>
                  </a:lnTo>
                  <a:close/>
                </a:path>
              </a:pathLst>
            </a:custGeom>
            <a:solidFill>
              <a:srgbClr val="0A1D42"/>
            </a:solidFill>
            <a:ln>
              <a:noFill/>
            </a:ln>
          </p:spPr>
          <p:txBody>
            <a:bodyPr spcFirstLastPara="1" wrap="square" lIns="121900" tIns="121900" rIns="121900" bIns="121900" anchor="ctr" anchorCtr="0">
              <a:noAutofit/>
            </a:bodyPr>
            <a:lstStyle/>
            <a:p>
              <a:endParaRPr sz="2400"/>
            </a:p>
          </p:txBody>
        </p:sp>
        <p:sp>
          <p:nvSpPr>
            <p:cNvPr id="121" name="Google Shape;416;p26">
              <a:extLst>
                <a:ext uri="{FF2B5EF4-FFF2-40B4-BE49-F238E27FC236}">
                  <a16:creationId xmlns:a16="http://schemas.microsoft.com/office/drawing/2014/main" id="{F8CF6B33-4EB9-9D3A-1E46-33A7DF0C3A13}"/>
                </a:ext>
              </a:extLst>
            </p:cNvPr>
            <p:cNvSpPr/>
            <p:nvPr/>
          </p:nvSpPr>
          <p:spPr>
            <a:xfrm>
              <a:off x="6791850" y="3032425"/>
              <a:ext cx="231475" cy="16075"/>
            </a:xfrm>
            <a:custGeom>
              <a:avLst/>
              <a:gdLst/>
              <a:ahLst/>
              <a:cxnLst/>
              <a:rect l="l" t="t" r="r" b="b"/>
              <a:pathLst>
                <a:path w="9259" h="643" extrusionOk="0">
                  <a:moveTo>
                    <a:pt x="320" y="0"/>
                  </a:moveTo>
                  <a:cubicBezTo>
                    <a:pt x="146" y="0"/>
                    <a:pt x="1" y="146"/>
                    <a:pt x="1" y="319"/>
                  </a:cubicBezTo>
                  <a:cubicBezTo>
                    <a:pt x="1" y="499"/>
                    <a:pt x="146" y="643"/>
                    <a:pt x="320" y="643"/>
                  </a:cubicBezTo>
                  <a:lnTo>
                    <a:pt x="8942" y="643"/>
                  </a:lnTo>
                  <a:cubicBezTo>
                    <a:pt x="9115" y="643"/>
                    <a:pt x="9259" y="499"/>
                    <a:pt x="9259" y="319"/>
                  </a:cubicBezTo>
                  <a:cubicBezTo>
                    <a:pt x="9259" y="146"/>
                    <a:pt x="9115" y="0"/>
                    <a:pt x="8942" y="0"/>
                  </a:cubicBezTo>
                  <a:close/>
                </a:path>
              </a:pathLst>
            </a:custGeom>
            <a:solidFill>
              <a:srgbClr val="878FFF"/>
            </a:solidFill>
            <a:ln>
              <a:noFill/>
            </a:ln>
          </p:spPr>
          <p:txBody>
            <a:bodyPr spcFirstLastPara="1" wrap="square" lIns="121900" tIns="121900" rIns="121900" bIns="121900" anchor="ctr" anchorCtr="0">
              <a:noAutofit/>
            </a:bodyPr>
            <a:lstStyle/>
            <a:p>
              <a:endParaRPr sz="2400"/>
            </a:p>
          </p:txBody>
        </p:sp>
        <p:sp>
          <p:nvSpPr>
            <p:cNvPr id="122" name="Google Shape;417;p26">
              <a:extLst>
                <a:ext uri="{FF2B5EF4-FFF2-40B4-BE49-F238E27FC236}">
                  <a16:creationId xmlns:a16="http://schemas.microsoft.com/office/drawing/2014/main" id="{63A3CD4C-15C0-27CD-0839-A2BE540408E3}"/>
                </a:ext>
              </a:extLst>
            </p:cNvPr>
            <p:cNvSpPr/>
            <p:nvPr/>
          </p:nvSpPr>
          <p:spPr>
            <a:xfrm>
              <a:off x="7045325" y="3032425"/>
              <a:ext cx="231625" cy="16075"/>
            </a:xfrm>
            <a:custGeom>
              <a:avLst/>
              <a:gdLst/>
              <a:ahLst/>
              <a:cxnLst/>
              <a:rect l="l" t="t" r="r" b="b"/>
              <a:pathLst>
                <a:path w="9265" h="643" extrusionOk="0">
                  <a:moveTo>
                    <a:pt x="326" y="0"/>
                  </a:moveTo>
                  <a:cubicBezTo>
                    <a:pt x="146" y="0"/>
                    <a:pt x="0" y="146"/>
                    <a:pt x="0" y="319"/>
                  </a:cubicBezTo>
                  <a:cubicBezTo>
                    <a:pt x="0" y="499"/>
                    <a:pt x="146" y="643"/>
                    <a:pt x="326" y="643"/>
                  </a:cubicBezTo>
                  <a:lnTo>
                    <a:pt x="8948" y="643"/>
                  </a:lnTo>
                  <a:cubicBezTo>
                    <a:pt x="9121" y="643"/>
                    <a:pt x="9265" y="499"/>
                    <a:pt x="9265" y="319"/>
                  </a:cubicBezTo>
                  <a:cubicBezTo>
                    <a:pt x="9265" y="146"/>
                    <a:pt x="9121" y="0"/>
                    <a:pt x="8948" y="0"/>
                  </a:cubicBezTo>
                  <a:close/>
                </a:path>
              </a:pathLst>
            </a:custGeom>
            <a:solidFill>
              <a:srgbClr val="878FFF"/>
            </a:solidFill>
            <a:ln>
              <a:noFill/>
            </a:ln>
          </p:spPr>
          <p:txBody>
            <a:bodyPr spcFirstLastPara="1" wrap="square" lIns="121900" tIns="121900" rIns="121900" bIns="121900" anchor="ctr" anchorCtr="0">
              <a:noAutofit/>
            </a:bodyPr>
            <a:lstStyle/>
            <a:p>
              <a:endParaRPr sz="2400"/>
            </a:p>
          </p:txBody>
        </p:sp>
        <p:sp>
          <p:nvSpPr>
            <p:cNvPr id="123" name="Google Shape;418;p26">
              <a:extLst>
                <a:ext uri="{FF2B5EF4-FFF2-40B4-BE49-F238E27FC236}">
                  <a16:creationId xmlns:a16="http://schemas.microsoft.com/office/drawing/2014/main" id="{F450D2AC-E6B8-7B9A-B6E2-E2C3E6F42E00}"/>
                </a:ext>
              </a:extLst>
            </p:cNvPr>
            <p:cNvSpPr/>
            <p:nvPr/>
          </p:nvSpPr>
          <p:spPr>
            <a:xfrm>
              <a:off x="7303850" y="3032425"/>
              <a:ext cx="75100" cy="16075"/>
            </a:xfrm>
            <a:custGeom>
              <a:avLst/>
              <a:gdLst/>
              <a:ahLst/>
              <a:cxnLst/>
              <a:rect l="l" t="t" r="r" b="b"/>
              <a:pathLst>
                <a:path w="3004" h="643" extrusionOk="0">
                  <a:moveTo>
                    <a:pt x="317" y="0"/>
                  </a:moveTo>
                  <a:cubicBezTo>
                    <a:pt x="144" y="0"/>
                    <a:pt x="0" y="146"/>
                    <a:pt x="0" y="319"/>
                  </a:cubicBezTo>
                  <a:cubicBezTo>
                    <a:pt x="0" y="499"/>
                    <a:pt x="144" y="643"/>
                    <a:pt x="317" y="643"/>
                  </a:cubicBezTo>
                  <a:lnTo>
                    <a:pt x="2686" y="643"/>
                  </a:lnTo>
                  <a:cubicBezTo>
                    <a:pt x="2860" y="643"/>
                    <a:pt x="3003" y="499"/>
                    <a:pt x="3003" y="319"/>
                  </a:cubicBezTo>
                  <a:cubicBezTo>
                    <a:pt x="3003" y="146"/>
                    <a:pt x="2860" y="0"/>
                    <a:pt x="2686" y="0"/>
                  </a:cubicBezTo>
                  <a:close/>
                </a:path>
              </a:pathLst>
            </a:custGeom>
            <a:solidFill>
              <a:srgbClr val="9154F8"/>
            </a:solidFill>
            <a:ln>
              <a:noFill/>
            </a:ln>
          </p:spPr>
          <p:txBody>
            <a:bodyPr spcFirstLastPara="1" wrap="square" lIns="121900" tIns="121900" rIns="121900" bIns="121900" anchor="ctr" anchorCtr="0">
              <a:noAutofit/>
            </a:bodyPr>
            <a:lstStyle/>
            <a:p>
              <a:endParaRPr sz="2400"/>
            </a:p>
          </p:txBody>
        </p:sp>
        <p:sp>
          <p:nvSpPr>
            <p:cNvPr id="124" name="Google Shape;419;p26">
              <a:extLst>
                <a:ext uri="{FF2B5EF4-FFF2-40B4-BE49-F238E27FC236}">
                  <a16:creationId xmlns:a16="http://schemas.microsoft.com/office/drawing/2014/main" id="{324BD303-299C-0CA5-F0EA-DAAE99E57560}"/>
                </a:ext>
              </a:extLst>
            </p:cNvPr>
            <p:cNvSpPr/>
            <p:nvPr/>
          </p:nvSpPr>
          <p:spPr>
            <a:xfrm>
              <a:off x="6791850" y="3184050"/>
              <a:ext cx="300800" cy="16100"/>
            </a:xfrm>
            <a:custGeom>
              <a:avLst/>
              <a:gdLst/>
              <a:ahLst/>
              <a:cxnLst/>
              <a:rect l="l" t="t" r="r" b="b"/>
              <a:pathLst>
                <a:path w="12032" h="644" extrusionOk="0">
                  <a:moveTo>
                    <a:pt x="320" y="1"/>
                  </a:moveTo>
                  <a:cubicBezTo>
                    <a:pt x="146" y="1"/>
                    <a:pt x="1" y="146"/>
                    <a:pt x="1" y="319"/>
                  </a:cubicBezTo>
                  <a:cubicBezTo>
                    <a:pt x="1" y="500"/>
                    <a:pt x="146" y="644"/>
                    <a:pt x="320" y="644"/>
                  </a:cubicBezTo>
                  <a:lnTo>
                    <a:pt x="11707" y="644"/>
                  </a:lnTo>
                  <a:cubicBezTo>
                    <a:pt x="11888" y="644"/>
                    <a:pt x="12032" y="500"/>
                    <a:pt x="12032" y="319"/>
                  </a:cubicBezTo>
                  <a:cubicBezTo>
                    <a:pt x="12032" y="146"/>
                    <a:pt x="11888" y="1"/>
                    <a:pt x="11707" y="1"/>
                  </a:cubicBezTo>
                  <a:close/>
                </a:path>
              </a:pathLst>
            </a:custGeom>
            <a:solidFill>
              <a:srgbClr val="878FFF"/>
            </a:solidFill>
            <a:ln>
              <a:noFill/>
            </a:ln>
          </p:spPr>
          <p:txBody>
            <a:bodyPr spcFirstLastPara="1" wrap="square" lIns="121900" tIns="121900" rIns="121900" bIns="121900" anchor="ctr" anchorCtr="0">
              <a:noAutofit/>
            </a:bodyPr>
            <a:lstStyle/>
            <a:p>
              <a:endParaRPr sz="2400"/>
            </a:p>
          </p:txBody>
        </p:sp>
        <p:sp>
          <p:nvSpPr>
            <p:cNvPr id="125" name="Google Shape;420;p26">
              <a:extLst>
                <a:ext uri="{FF2B5EF4-FFF2-40B4-BE49-F238E27FC236}">
                  <a16:creationId xmlns:a16="http://schemas.microsoft.com/office/drawing/2014/main" id="{4A3E5283-C772-CBDF-BA5C-F90B775F3EA4}"/>
                </a:ext>
              </a:extLst>
            </p:cNvPr>
            <p:cNvSpPr/>
            <p:nvPr/>
          </p:nvSpPr>
          <p:spPr>
            <a:xfrm>
              <a:off x="7120050" y="3184050"/>
              <a:ext cx="185975" cy="16100"/>
            </a:xfrm>
            <a:custGeom>
              <a:avLst/>
              <a:gdLst/>
              <a:ahLst/>
              <a:cxnLst/>
              <a:rect l="l" t="t" r="r" b="b"/>
              <a:pathLst>
                <a:path w="7439" h="644" extrusionOk="0">
                  <a:moveTo>
                    <a:pt x="326" y="1"/>
                  </a:moveTo>
                  <a:cubicBezTo>
                    <a:pt x="146" y="1"/>
                    <a:pt x="1" y="146"/>
                    <a:pt x="1" y="319"/>
                  </a:cubicBezTo>
                  <a:cubicBezTo>
                    <a:pt x="1" y="500"/>
                    <a:pt x="146" y="644"/>
                    <a:pt x="326" y="644"/>
                  </a:cubicBezTo>
                  <a:lnTo>
                    <a:pt x="7122" y="644"/>
                  </a:lnTo>
                  <a:cubicBezTo>
                    <a:pt x="7295" y="644"/>
                    <a:pt x="7439" y="500"/>
                    <a:pt x="7439" y="319"/>
                  </a:cubicBezTo>
                  <a:cubicBezTo>
                    <a:pt x="7439" y="146"/>
                    <a:pt x="7295" y="1"/>
                    <a:pt x="7122" y="1"/>
                  </a:cubicBezTo>
                  <a:close/>
                </a:path>
              </a:pathLst>
            </a:custGeom>
            <a:solidFill>
              <a:srgbClr val="9154F8"/>
            </a:solidFill>
            <a:ln>
              <a:noFill/>
            </a:ln>
          </p:spPr>
          <p:txBody>
            <a:bodyPr spcFirstLastPara="1" wrap="square" lIns="121900" tIns="121900" rIns="121900" bIns="121900" anchor="ctr" anchorCtr="0">
              <a:noAutofit/>
            </a:bodyPr>
            <a:lstStyle/>
            <a:p>
              <a:endParaRPr sz="2400"/>
            </a:p>
          </p:txBody>
        </p:sp>
        <p:sp>
          <p:nvSpPr>
            <p:cNvPr id="126" name="Google Shape;421;p26">
              <a:extLst>
                <a:ext uri="{FF2B5EF4-FFF2-40B4-BE49-F238E27FC236}">
                  <a16:creationId xmlns:a16="http://schemas.microsoft.com/office/drawing/2014/main" id="{B121714D-F2F2-FC39-6018-52A22F67CDF3}"/>
                </a:ext>
              </a:extLst>
            </p:cNvPr>
            <p:cNvSpPr/>
            <p:nvPr/>
          </p:nvSpPr>
          <p:spPr>
            <a:xfrm>
              <a:off x="6791850" y="3082975"/>
              <a:ext cx="120100" cy="16100"/>
            </a:xfrm>
            <a:custGeom>
              <a:avLst/>
              <a:gdLst/>
              <a:ahLst/>
              <a:cxnLst/>
              <a:rect l="l" t="t" r="r" b="b"/>
              <a:pathLst>
                <a:path w="4804" h="644" extrusionOk="0">
                  <a:moveTo>
                    <a:pt x="320" y="0"/>
                  </a:moveTo>
                  <a:cubicBezTo>
                    <a:pt x="146" y="0"/>
                    <a:pt x="1" y="144"/>
                    <a:pt x="1" y="318"/>
                  </a:cubicBezTo>
                  <a:cubicBezTo>
                    <a:pt x="1" y="500"/>
                    <a:pt x="146" y="643"/>
                    <a:pt x="320" y="643"/>
                  </a:cubicBezTo>
                  <a:lnTo>
                    <a:pt x="4486" y="643"/>
                  </a:lnTo>
                  <a:cubicBezTo>
                    <a:pt x="4659" y="643"/>
                    <a:pt x="4803" y="500"/>
                    <a:pt x="4803" y="318"/>
                  </a:cubicBezTo>
                  <a:cubicBezTo>
                    <a:pt x="4803" y="144"/>
                    <a:pt x="4659" y="0"/>
                    <a:pt x="4486" y="0"/>
                  </a:cubicBezTo>
                  <a:close/>
                </a:path>
              </a:pathLst>
            </a:custGeom>
            <a:solidFill>
              <a:srgbClr val="9154F8"/>
            </a:solidFill>
            <a:ln>
              <a:noFill/>
            </a:ln>
          </p:spPr>
          <p:txBody>
            <a:bodyPr spcFirstLastPara="1" wrap="square" lIns="121900" tIns="121900" rIns="121900" bIns="121900" anchor="ctr" anchorCtr="0">
              <a:noAutofit/>
            </a:bodyPr>
            <a:lstStyle/>
            <a:p>
              <a:endParaRPr sz="2400"/>
            </a:p>
          </p:txBody>
        </p:sp>
        <p:sp>
          <p:nvSpPr>
            <p:cNvPr id="127" name="Google Shape;422;p26">
              <a:extLst>
                <a:ext uri="{FF2B5EF4-FFF2-40B4-BE49-F238E27FC236}">
                  <a16:creationId xmlns:a16="http://schemas.microsoft.com/office/drawing/2014/main" id="{4A4153E0-2B83-2A1C-9998-60E12FB9542B}"/>
                </a:ext>
              </a:extLst>
            </p:cNvPr>
            <p:cNvSpPr/>
            <p:nvPr/>
          </p:nvSpPr>
          <p:spPr>
            <a:xfrm>
              <a:off x="6925300" y="3082975"/>
              <a:ext cx="200025" cy="16100"/>
            </a:xfrm>
            <a:custGeom>
              <a:avLst/>
              <a:gdLst/>
              <a:ahLst/>
              <a:cxnLst/>
              <a:rect l="l" t="t" r="r" b="b"/>
              <a:pathLst>
                <a:path w="8001" h="644" extrusionOk="0">
                  <a:moveTo>
                    <a:pt x="318" y="0"/>
                  </a:moveTo>
                  <a:cubicBezTo>
                    <a:pt x="144" y="0"/>
                    <a:pt x="1" y="144"/>
                    <a:pt x="1" y="318"/>
                  </a:cubicBezTo>
                  <a:cubicBezTo>
                    <a:pt x="1" y="500"/>
                    <a:pt x="144" y="643"/>
                    <a:pt x="318" y="643"/>
                  </a:cubicBezTo>
                  <a:lnTo>
                    <a:pt x="7683" y="643"/>
                  </a:lnTo>
                  <a:cubicBezTo>
                    <a:pt x="7856" y="643"/>
                    <a:pt x="8000" y="500"/>
                    <a:pt x="8000" y="318"/>
                  </a:cubicBezTo>
                  <a:cubicBezTo>
                    <a:pt x="8000" y="144"/>
                    <a:pt x="7856" y="0"/>
                    <a:pt x="7683" y="0"/>
                  </a:cubicBezTo>
                  <a:close/>
                </a:path>
              </a:pathLst>
            </a:custGeom>
            <a:solidFill>
              <a:srgbClr val="878FFF"/>
            </a:solidFill>
            <a:ln>
              <a:noFill/>
            </a:ln>
          </p:spPr>
          <p:txBody>
            <a:bodyPr spcFirstLastPara="1" wrap="square" lIns="121900" tIns="121900" rIns="121900" bIns="121900" anchor="ctr" anchorCtr="0">
              <a:noAutofit/>
            </a:bodyPr>
            <a:lstStyle/>
            <a:p>
              <a:endParaRPr sz="2400"/>
            </a:p>
          </p:txBody>
        </p:sp>
        <p:sp>
          <p:nvSpPr>
            <p:cNvPr id="128" name="Google Shape;423;p26">
              <a:extLst>
                <a:ext uri="{FF2B5EF4-FFF2-40B4-BE49-F238E27FC236}">
                  <a16:creationId xmlns:a16="http://schemas.microsoft.com/office/drawing/2014/main" id="{1D2F152A-498F-79CE-E41A-1463D97BB115}"/>
                </a:ext>
              </a:extLst>
            </p:cNvPr>
            <p:cNvSpPr/>
            <p:nvPr/>
          </p:nvSpPr>
          <p:spPr>
            <a:xfrm>
              <a:off x="6791850" y="2981900"/>
              <a:ext cx="205825" cy="16100"/>
            </a:xfrm>
            <a:custGeom>
              <a:avLst/>
              <a:gdLst/>
              <a:ahLst/>
              <a:cxnLst/>
              <a:rect l="l" t="t" r="r" b="b"/>
              <a:pathLst>
                <a:path w="8233" h="644" extrusionOk="0">
                  <a:moveTo>
                    <a:pt x="320" y="0"/>
                  </a:moveTo>
                  <a:cubicBezTo>
                    <a:pt x="146" y="0"/>
                    <a:pt x="1" y="144"/>
                    <a:pt x="1" y="317"/>
                  </a:cubicBezTo>
                  <a:cubicBezTo>
                    <a:pt x="1" y="498"/>
                    <a:pt x="146" y="643"/>
                    <a:pt x="320" y="643"/>
                  </a:cubicBezTo>
                  <a:lnTo>
                    <a:pt x="7916" y="643"/>
                  </a:lnTo>
                  <a:cubicBezTo>
                    <a:pt x="8089" y="643"/>
                    <a:pt x="8233" y="498"/>
                    <a:pt x="8233" y="317"/>
                  </a:cubicBezTo>
                  <a:cubicBezTo>
                    <a:pt x="8233" y="144"/>
                    <a:pt x="8089" y="0"/>
                    <a:pt x="7916" y="0"/>
                  </a:cubicBezTo>
                  <a:close/>
                </a:path>
              </a:pathLst>
            </a:custGeom>
            <a:solidFill>
              <a:srgbClr val="878FFF"/>
            </a:solidFill>
            <a:ln>
              <a:noFill/>
            </a:ln>
          </p:spPr>
          <p:txBody>
            <a:bodyPr spcFirstLastPara="1" wrap="square" lIns="121900" tIns="121900" rIns="121900" bIns="121900" anchor="ctr" anchorCtr="0">
              <a:noAutofit/>
            </a:bodyPr>
            <a:lstStyle/>
            <a:p>
              <a:endParaRPr sz="2400"/>
            </a:p>
          </p:txBody>
        </p:sp>
        <p:sp>
          <p:nvSpPr>
            <p:cNvPr id="129" name="Google Shape;424;p26">
              <a:extLst>
                <a:ext uri="{FF2B5EF4-FFF2-40B4-BE49-F238E27FC236}">
                  <a16:creationId xmlns:a16="http://schemas.microsoft.com/office/drawing/2014/main" id="{8A787FAE-5746-C6DE-C204-CFF04BBBB9C4}"/>
                </a:ext>
              </a:extLst>
            </p:cNvPr>
            <p:cNvSpPr/>
            <p:nvPr/>
          </p:nvSpPr>
          <p:spPr>
            <a:xfrm>
              <a:off x="7021700" y="2981900"/>
              <a:ext cx="458550" cy="16100"/>
            </a:xfrm>
            <a:custGeom>
              <a:avLst/>
              <a:gdLst/>
              <a:ahLst/>
              <a:cxnLst/>
              <a:rect l="l" t="t" r="r" b="b"/>
              <a:pathLst>
                <a:path w="18342" h="644" extrusionOk="0">
                  <a:moveTo>
                    <a:pt x="318" y="0"/>
                  </a:moveTo>
                  <a:cubicBezTo>
                    <a:pt x="144" y="0"/>
                    <a:pt x="1" y="144"/>
                    <a:pt x="1" y="317"/>
                  </a:cubicBezTo>
                  <a:cubicBezTo>
                    <a:pt x="1" y="498"/>
                    <a:pt x="144" y="643"/>
                    <a:pt x="318" y="643"/>
                  </a:cubicBezTo>
                  <a:lnTo>
                    <a:pt x="18015" y="643"/>
                  </a:lnTo>
                  <a:cubicBezTo>
                    <a:pt x="18197" y="643"/>
                    <a:pt x="18341" y="498"/>
                    <a:pt x="18341" y="317"/>
                  </a:cubicBezTo>
                  <a:cubicBezTo>
                    <a:pt x="18341" y="144"/>
                    <a:pt x="18197" y="0"/>
                    <a:pt x="18015" y="0"/>
                  </a:cubicBezTo>
                  <a:close/>
                </a:path>
              </a:pathLst>
            </a:custGeom>
            <a:solidFill>
              <a:srgbClr val="9154F8"/>
            </a:solidFill>
            <a:ln>
              <a:noFill/>
            </a:ln>
          </p:spPr>
          <p:txBody>
            <a:bodyPr spcFirstLastPara="1" wrap="square" lIns="121900" tIns="121900" rIns="121900" bIns="121900" anchor="ctr" anchorCtr="0">
              <a:noAutofit/>
            </a:bodyPr>
            <a:lstStyle/>
            <a:p>
              <a:endParaRPr sz="2400"/>
            </a:p>
          </p:txBody>
        </p:sp>
        <p:sp>
          <p:nvSpPr>
            <p:cNvPr id="130" name="Google Shape;425;p26">
              <a:extLst>
                <a:ext uri="{FF2B5EF4-FFF2-40B4-BE49-F238E27FC236}">
                  <a16:creationId xmlns:a16="http://schemas.microsoft.com/office/drawing/2014/main" id="{0CAC9052-0BF5-35C7-0A78-5A31AAC8A3DA}"/>
                </a:ext>
              </a:extLst>
            </p:cNvPr>
            <p:cNvSpPr/>
            <p:nvPr/>
          </p:nvSpPr>
          <p:spPr>
            <a:xfrm>
              <a:off x="7268450" y="3133525"/>
              <a:ext cx="110500" cy="16100"/>
            </a:xfrm>
            <a:custGeom>
              <a:avLst/>
              <a:gdLst/>
              <a:ahLst/>
              <a:cxnLst/>
              <a:rect l="l" t="t" r="r" b="b"/>
              <a:pathLst>
                <a:path w="4420" h="644" extrusionOk="0">
                  <a:moveTo>
                    <a:pt x="326" y="1"/>
                  </a:moveTo>
                  <a:cubicBezTo>
                    <a:pt x="146" y="1"/>
                    <a:pt x="0" y="145"/>
                    <a:pt x="0" y="318"/>
                  </a:cubicBezTo>
                  <a:cubicBezTo>
                    <a:pt x="0" y="498"/>
                    <a:pt x="146" y="644"/>
                    <a:pt x="326" y="644"/>
                  </a:cubicBezTo>
                  <a:lnTo>
                    <a:pt x="4102" y="644"/>
                  </a:lnTo>
                  <a:cubicBezTo>
                    <a:pt x="4276" y="644"/>
                    <a:pt x="4419" y="498"/>
                    <a:pt x="4419" y="318"/>
                  </a:cubicBezTo>
                  <a:cubicBezTo>
                    <a:pt x="4419" y="145"/>
                    <a:pt x="4276" y="1"/>
                    <a:pt x="4102" y="1"/>
                  </a:cubicBezTo>
                  <a:close/>
                </a:path>
              </a:pathLst>
            </a:custGeom>
            <a:solidFill>
              <a:srgbClr val="9154F8"/>
            </a:solidFill>
            <a:ln>
              <a:noFill/>
            </a:ln>
          </p:spPr>
          <p:txBody>
            <a:bodyPr spcFirstLastPara="1" wrap="square" lIns="121900" tIns="121900" rIns="121900" bIns="121900" anchor="ctr" anchorCtr="0">
              <a:noAutofit/>
            </a:bodyPr>
            <a:lstStyle/>
            <a:p>
              <a:endParaRPr sz="2400"/>
            </a:p>
          </p:txBody>
        </p:sp>
        <p:sp>
          <p:nvSpPr>
            <p:cNvPr id="131" name="Google Shape;426;p26">
              <a:extLst>
                <a:ext uri="{FF2B5EF4-FFF2-40B4-BE49-F238E27FC236}">
                  <a16:creationId xmlns:a16="http://schemas.microsoft.com/office/drawing/2014/main" id="{43E6600E-452D-32DE-6B66-B188891CA3F8}"/>
                </a:ext>
              </a:extLst>
            </p:cNvPr>
            <p:cNvSpPr/>
            <p:nvPr/>
          </p:nvSpPr>
          <p:spPr>
            <a:xfrm>
              <a:off x="6791850" y="3133525"/>
              <a:ext cx="458600" cy="16100"/>
            </a:xfrm>
            <a:custGeom>
              <a:avLst/>
              <a:gdLst/>
              <a:ahLst/>
              <a:cxnLst/>
              <a:rect l="l" t="t" r="r" b="b"/>
              <a:pathLst>
                <a:path w="18344" h="644" extrusionOk="0">
                  <a:moveTo>
                    <a:pt x="320" y="1"/>
                  </a:moveTo>
                  <a:cubicBezTo>
                    <a:pt x="146" y="1"/>
                    <a:pt x="1" y="145"/>
                    <a:pt x="1" y="318"/>
                  </a:cubicBezTo>
                  <a:cubicBezTo>
                    <a:pt x="1" y="498"/>
                    <a:pt x="146" y="644"/>
                    <a:pt x="320" y="644"/>
                  </a:cubicBezTo>
                  <a:lnTo>
                    <a:pt x="18017" y="644"/>
                  </a:lnTo>
                  <a:cubicBezTo>
                    <a:pt x="18198" y="644"/>
                    <a:pt x="18343" y="498"/>
                    <a:pt x="18343" y="318"/>
                  </a:cubicBezTo>
                  <a:cubicBezTo>
                    <a:pt x="18343" y="145"/>
                    <a:pt x="18198" y="1"/>
                    <a:pt x="18017" y="1"/>
                  </a:cubicBezTo>
                  <a:close/>
                </a:path>
              </a:pathLst>
            </a:custGeom>
            <a:solidFill>
              <a:srgbClr val="878FFF"/>
            </a:solidFill>
            <a:ln>
              <a:noFill/>
            </a:ln>
          </p:spPr>
          <p:txBody>
            <a:bodyPr spcFirstLastPara="1" wrap="square" lIns="121900" tIns="121900" rIns="121900" bIns="121900" anchor="ctr" anchorCtr="0">
              <a:noAutofit/>
            </a:bodyPr>
            <a:lstStyle/>
            <a:p>
              <a:endParaRPr sz="2400"/>
            </a:p>
          </p:txBody>
        </p:sp>
        <p:sp>
          <p:nvSpPr>
            <p:cNvPr id="132" name="Google Shape;427;p26">
              <a:extLst>
                <a:ext uri="{FF2B5EF4-FFF2-40B4-BE49-F238E27FC236}">
                  <a16:creationId xmlns:a16="http://schemas.microsoft.com/office/drawing/2014/main" id="{E9E3F759-FA1F-671B-1E3E-B396B3BC2FB4}"/>
                </a:ext>
              </a:extLst>
            </p:cNvPr>
            <p:cNvSpPr/>
            <p:nvPr/>
          </p:nvSpPr>
          <p:spPr>
            <a:xfrm>
              <a:off x="6791850" y="3285175"/>
              <a:ext cx="231475" cy="16100"/>
            </a:xfrm>
            <a:custGeom>
              <a:avLst/>
              <a:gdLst/>
              <a:ahLst/>
              <a:cxnLst/>
              <a:rect l="l" t="t" r="r" b="b"/>
              <a:pathLst>
                <a:path w="9259" h="644" extrusionOk="0">
                  <a:moveTo>
                    <a:pt x="320" y="0"/>
                  </a:moveTo>
                  <a:cubicBezTo>
                    <a:pt x="146" y="0"/>
                    <a:pt x="1" y="144"/>
                    <a:pt x="1" y="318"/>
                  </a:cubicBezTo>
                  <a:cubicBezTo>
                    <a:pt x="1" y="498"/>
                    <a:pt x="146" y="643"/>
                    <a:pt x="320" y="643"/>
                  </a:cubicBezTo>
                  <a:lnTo>
                    <a:pt x="8942" y="643"/>
                  </a:lnTo>
                  <a:cubicBezTo>
                    <a:pt x="9115" y="643"/>
                    <a:pt x="9259" y="498"/>
                    <a:pt x="9259" y="318"/>
                  </a:cubicBezTo>
                  <a:cubicBezTo>
                    <a:pt x="9259" y="144"/>
                    <a:pt x="9115" y="0"/>
                    <a:pt x="8942" y="0"/>
                  </a:cubicBezTo>
                  <a:close/>
                </a:path>
              </a:pathLst>
            </a:custGeom>
            <a:solidFill>
              <a:srgbClr val="878FFF"/>
            </a:solidFill>
            <a:ln>
              <a:noFill/>
            </a:ln>
          </p:spPr>
          <p:txBody>
            <a:bodyPr spcFirstLastPara="1" wrap="square" lIns="121900" tIns="121900" rIns="121900" bIns="121900" anchor="ctr" anchorCtr="0">
              <a:noAutofit/>
            </a:bodyPr>
            <a:lstStyle/>
            <a:p>
              <a:endParaRPr sz="2400"/>
            </a:p>
          </p:txBody>
        </p:sp>
        <p:sp>
          <p:nvSpPr>
            <p:cNvPr id="133" name="Google Shape;428;p26">
              <a:extLst>
                <a:ext uri="{FF2B5EF4-FFF2-40B4-BE49-F238E27FC236}">
                  <a16:creationId xmlns:a16="http://schemas.microsoft.com/office/drawing/2014/main" id="{B78D5489-A337-9748-C7D1-08CD69E9F078}"/>
                </a:ext>
              </a:extLst>
            </p:cNvPr>
            <p:cNvSpPr/>
            <p:nvPr/>
          </p:nvSpPr>
          <p:spPr>
            <a:xfrm>
              <a:off x="7045325" y="3285175"/>
              <a:ext cx="231625" cy="16100"/>
            </a:xfrm>
            <a:custGeom>
              <a:avLst/>
              <a:gdLst/>
              <a:ahLst/>
              <a:cxnLst/>
              <a:rect l="l" t="t" r="r" b="b"/>
              <a:pathLst>
                <a:path w="9265" h="644" extrusionOk="0">
                  <a:moveTo>
                    <a:pt x="326" y="0"/>
                  </a:moveTo>
                  <a:cubicBezTo>
                    <a:pt x="146" y="0"/>
                    <a:pt x="0" y="144"/>
                    <a:pt x="0" y="318"/>
                  </a:cubicBezTo>
                  <a:cubicBezTo>
                    <a:pt x="0" y="498"/>
                    <a:pt x="146" y="643"/>
                    <a:pt x="326" y="643"/>
                  </a:cubicBezTo>
                  <a:lnTo>
                    <a:pt x="8948" y="643"/>
                  </a:lnTo>
                  <a:cubicBezTo>
                    <a:pt x="9121" y="643"/>
                    <a:pt x="9265" y="498"/>
                    <a:pt x="9265" y="318"/>
                  </a:cubicBezTo>
                  <a:cubicBezTo>
                    <a:pt x="9265" y="144"/>
                    <a:pt x="9121" y="0"/>
                    <a:pt x="8948" y="0"/>
                  </a:cubicBezTo>
                  <a:close/>
                </a:path>
              </a:pathLst>
            </a:custGeom>
            <a:solidFill>
              <a:srgbClr val="878FFF"/>
            </a:solidFill>
            <a:ln>
              <a:noFill/>
            </a:ln>
          </p:spPr>
          <p:txBody>
            <a:bodyPr spcFirstLastPara="1" wrap="square" lIns="121900" tIns="121900" rIns="121900" bIns="121900" anchor="ctr" anchorCtr="0">
              <a:noAutofit/>
            </a:bodyPr>
            <a:lstStyle/>
            <a:p>
              <a:endParaRPr sz="2400"/>
            </a:p>
          </p:txBody>
        </p:sp>
        <p:sp>
          <p:nvSpPr>
            <p:cNvPr id="134" name="Google Shape;429;p26">
              <a:extLst>
                <a:ext uri="{FF2B5EF4-FFF2-40B4-BE49-F238E27FC236}">
                  <a16:creationId xmlns:a16="http://schemas.microsoft.com/office/drawing/2014/main" id="{C36EDD9B-1B1E-64F0-EFF3-161B7737EEE2}"/>
                </a:ext>
              </a:extLst>
            </p:cNvPr>
            <p:cNvSpPr/>
            <p:nvPr/>
          </p:nvSpPr>
          <p:spPr>
            <a:xfrm>
              <a:off x="7303850" y="3285175"/>
              <a:ext cx="75100" cy="16100"/>
            </a:xfrm>
            <a:custGeom>
              <a:avLst/>
              <a:gdLst/>
              <a:ahLst/>
              <a:cxnLst/>
              <a:rect l="l" t="t" r="r" b="b"/>
              <a:pathLst>
                <a:path w="3004" h="644" extrusionOk="0">
                  <a:moveTo>
                    <a:pt x="317" y="0"/>
                  </a:moveTo>
                  <a:cubicBezTo>
                    <a:pt x="144" y="0"/>
                    <a:pt x="0" y="144"/>
                    <a:pt x="0" y="318"/>
                  </a:cubicBezTo>
                  <a:cubicBezTo>
                    <a:pt x="0" y="498"/>
                    <a:pt x="144" y="643"/>
                    <a:pt x="317" y="643"/>
                  </a:cubicBezTo>
                  <a:lnTo>
                    <a:pt x="2686" y="643"/>
                  </a:lnTo>
                  <a:cubicBezTo>
                    <a:pt x="2860" y="643"/>
                    <a:pt x="3003" y="498"/>
                    <a:pt x="3003" y="318"/>
                  </a:cubicBezTo>
                  <a:cubicBezTo>
                    <a:pt x="3003" y="144"/>
                    <a:pt x="2860" y="0"/>
                    <a:pt x="2686" y="0"/>
                  </a:cubicBezTo>
                  <a:close/>
                </a:path>
              </a:pathLst>
            </a:custGeom>
            <a:solidFill>
              <a:srgbClr val="9154F8"/>
            </a:solidFill>
            <a:ln>
              <a:noFill/>
            </a:ln>
          </p:spPr>
          <p:txBody>
            <a:bodyPr spcFirstLastPara="1" wrap="square" lIns="121900" tIns="121900" rIns="121900" bIns="121900" anchor="ctr" anchorCtr="0">
              <a:noAutofit/>
            </a:bodyPr>
            <a:lstStyle/>
            <a:p>
              <a:endParaRPr sz="2400"/>
            </a:p>
          </p:txBody>
        </p:sp>
        <p:sp>
          <p:nvSpPr>
            <p:cNvPr id="135" name="Google Shape;430;p26">
              <a:extLst>
                <a:ext uri="{FF2B5EF4-FFF2-40B4-BE49-F238E27FC236}">
                  <a16:creationId xmlns:a16="http://schemas.microsoft.com/office/drawing/2014/main" id="{EB1B083A-9014-B294-FEA3-9FC963FE2E04}"/>
                </a:ext>
              </a:extLst>
            </p:cNvPr>
            <p:cNvSpPr/>
            <p:nvPr/>
          </p:nvSpPr>
          <p:spPr>
            <a:xfrm>
              <a:off x="6791850" y="3436825"/>
              <a:ext cx="300800" cy="16075"/>
            </a:xfrm>
            <a:custGeom>
              <a:avLst/>
              <a:gdLst/>
              <a:ahLst/>
              <a:cxnLst/>
              <a:rect l="l" t="t" r="r" b="b"/>
              <a:pathLst>
                <a:path w="12032" h="643" extrusionOk="0">
                  <a:moveTo>
                    <a:pt x="320" y="0"/>
                  </a:moveTo>
                  <a:cubicBezTo>
                    <a:pt x="146" y="0"/>
                    <a:pt x="1" y="144"/>
                    <a:pt x="1" y="324"/>
                  </a:cubicBezTo>
                  <a:cubicBezTo>
                    <a:pt x="1" y="497"/>
                    <a:pt x="146" y="643"/>
                    <a:pt x="320" y="643"/>
                  </a:cubicBezTo>
                  <a:lnTo>
                    <a:pt x="11707" y="643"/>
                  </a:lnTo>
                  <a:cubicBezTo>
                    <a:pt x="11888" y="643"/>
                    <a:pt x="12032" y="497"/>
                    <a:pt x="12032" y="324"/>
                  </a:cubicBezTo>
                  <a:cubicBezTo>
                    <a:pt x="12032" y="144"/>
                    <a:pt x="11888" y="0"/>
                    <a:pt x="11707" y="0"/>
                  </a:cubicBezTo>
                  <a:close/>
                </a:path>
              </a:pathLst>
            </a:custGeom>
            <a:solidFill>
              <a:srgbClr val="878FFF"/>
            </a:solidFill>
            <a:ln>
              <a:noFill/>
            </a:ln>
          </p:spPr>
          <p:txBody>
            <a:bodyPr spcFirstLastPara="1" wrap="square" lIns="121900" tIns="121900" rIns="121900" bIns="121900" anchor="ctr" anchorCtr="0">
              <a:noAutofit/>
            </a:bodyPr>
            <a:lstStyle/>
            <a:p>
              <a:endParaRPr sz="2400"/>
            </a:p>
          </p:txBody>
        </p:sp>
        <p:sp>
          <p:nvSpPr>
            <p:cNvPr id="136" name="Google Shape;431;p26">
              <a:extLst>
                <a:ext uri="{FF2B5EF4-FFF2-40B4-BE49-F238E27FC236}">
                  <a16:creationId xmlns:a16="http://schemas.microsoft.com/office/drawing/2014/main" id="{08099ED8-50F6-1F1A-DF48-A076CF5D12E1}"/>
                </a:ext>
              </a:extLst>
            </p:cNvPr>
            <p:cNvSpPr/>
            <p:nvPr/>
          </p:nvSpPr>
          <p:spPr>
            <a:xfrm>
              <a:off x="7120050" y="3436825"/>
              <a:ext cx="185975" cy="16075"/>
            </a:xfrm>
            <a:custGeom>
              <a:avLst/>
              <a:gdLst/>
              <a:ahLst/>
              <a:cxnLst/>
              <a:rect l="l" t="t" r="r" b="b"/>
              <a:pathLst>
                <a:path w="7439" h="643" extrusionOk="0">
                  <a:moveTo>
                    <a:pt x="326" y="0"/>
                  </a:moveTo>
                  <a:cubicBezTo>
                    <a:pt x="146" y="0"/>
                    <a:pt x="1" y="144"/>
                    <a:pt x="1" y="324"/>
                  </a:cubicBezTo>
                  <a:cubicBezTo>
                    <a:pt x="1" y="497"/>
                    <a:pt x="146" y="643"/>
                    <a:pt x="326" y="643"/>
                  </a:cubicBezTo>
                  <a:lnTo>
                    <a:pt x="7122" y="643"/>
                  </a:lnTo>
                  <a:cubicBezTo>
                    <a:pt x="7295" y="643"/>
                    <a:pt x="7439" y="497"/>
                    <a:pt x="7439" y="324"/>
                  </a:cubicBezTo>
                  <a:cubicBezTo>
                    <a:pt x="7439" y="144"/>
                    <a:pt x="7295" y="0"/>
                    <a:pt x="7122" y="0"/>
                  </a:cubicBezTo>
                  <a:close/>
                </a:path>
              </a:pathLst>
            </a:custGeom>
            <a:solidFill>
              <a:srgbClr val="9154F8"/>
            </a:solidFill>
            <a:ln>
              <a:noFill/>
            </a:ln>
          </p:spPr>
          <p:txBody>
            <a:bodyPr spcFirstLastPara="1" wrap="square" lIns="121900" tIns="121900" rIns="121900" bIns="121900" anchor="ctr" anchorCtr="0">
              <a:noAutofit/>
            </a:bodyPr>
            <a:lstStyle/>
            <a:p>
              <a:endParaRPr sz="2400"/>
            </a:p>
          </p:txBody>
        </p:sp>
        <p:sp>
          <p:nvSpPr>
            <p:cNvPr id="137" name="Google Shape;432;p26">
              <a:extLst>
                <a:ext uri="{FF2B5EF4-FFF2-40B4-BE49-F238E27FC236}">
                  <a16:creationId xmlns:a16="http://schemas.microsoft.com/office/drawing/2014/main" id="{3B1CFE65-3D9A-68CC-692E-3E7381BBC70A}"/>
                </a:ext>
              </a:extLst>
            </p:cNvPr>
            <p:cNvSpPr/>
            <p:nvPr/>
          </p:nvSpPr>
          <p:spPr>
            <a:xfrm>
              <a:off x="6791850" y="3335700"/>
              <a:ext cx="120100" cy="16100"/>
            </a:xfrm>
            <a:custGeom>
              <a:avLst/>
              <a:gdLst/>
              <a:ahLst/>
              <a:cxnLst/>
              <a:rect l="l" t="t" r="r" b="b"/>
              <a:pathLst>
                <a:path w="4804" h="644" extrusionOk="0">
                  <a:moveTo>
                    <a:pt x="320" y="0"/>
                  </a:moveTo>
                  <a:cubicBezTo>
                    <a:pt x="146" y="0"/>
                    <a:pt x="1" y="146"/>
                    <a:pt x="1" y="326"/>
                  </a:cubicBezTo>
                  <a:cubicBezTo>
                    <a:pt x="1" y="499"/>
                    <a:pt x="146" y="643"/>
                    <a:pt x="320" y="643"/>
                  </a:cubicBezTo>
                  <a:lnTo>
                    <a:pt x="4486" y="643"/>
                  </a:lnTo>
                  <a:cubicBezTo>
                    <a:pt x="4659" y="643"/>
                    <a:pt x="4803" y="499"/>
                    <a:pt x="4803" y="326"/>
                  </a:cubicBezTo>
                  <a:cubicBezTo>
                    <a:pt x="4803" y="146"/>
                    <a:pt x="4659" y="0"/>
                    <a:pt x="4486" y="0"/>
                  </a:cubicBezTo>
                  <a:close/>
                </a:path>
              </a:pathLst>
            </a:custGeom>
            <a:solidFill>
              <a:srgbClr val="9154F8"/>
            </a:solidFill>
            <a:ln>
              <a:noFill/>
            </a:ln>
          </p:spPr>
          <p:txBody>
            <a:bodyPr spcFirstLastPara="1" wrap="square" lIns="121900" tIns="121900" rIns="121900" bIns="121900" anchor="ctr" anchorCtr="0">
              <a:noAutofit/>
            </a:bodyPr>
            <a:lstStyle/>
            <a:p>
              <a:endParaRPr sz="2400"/>
            </a:p>
          </p:txBody>
        </p:sp>
        <p:sp>
          <p:nvSpPr>
            <p:cNvPr id="138" name="Google Shape;433;p26">
              <a:extLst>
                <a:ext uri="{FF2B5EF4-FFF2-40B4-BE49-F238E27FC236}">
                  <a16:creationId xmlns:a16="http://schemas.microsoft.com/office/drawing/2014/main" id="{FDCC65AA-DF33-F565-D9A0-5CE3C9809FE1}"/>
                </a:ext>
              </a:extLst>
            </p:cNvPr>
            <p:cNvSpPr/>
            <p:nvPr/>
          </p:nvSpPr>
          <p:spPr>
            <a:xfrm>
              <a:off x="6925300" y="3335700"/>
              <a:ext cx="200025" cy="16100"/>
            </a:xfrm>
            <a:custGeom>
              <a:avLst/>
              <a:gdLst/>
              <a:ahLst/>
              <a:cxnLst/>
              <a:rect l="l" t="t" r="r" b="b"/>
              <a:pathLst>
                <a:path w="8001" h="644" extrusionOk="0">
                  <a:moveTo>
                    <a:pt x="318" y="0"/>
                  </a:moveTo>
                  <a:cubicBezTo>
                    <a:pt x="144" y="0"/>
                    <a:pt x="1" y="146"/>
                    <a:pt x="1" y="326"/>
                  </a:cubicBezTo>
                  <a:cubicBezTo>
                    <a:pt x="1" y="499"/>
                    <a:pt x="144" y="643"/>
                    <a:pt x="318" y="643"/>
                  </a:cubicBezTo>
                  <a:lnTo>
                    <a:pt x="7683" y="643"/>
                  </a:lnTo>
                  <a:cubicBezTo>
                    <a:pt x="7856" y="643"/>
                    <a:pt x="8000" y="499"/>
                    <a:pt x="8000" y="326"/>
                  </a:cubicBezTo>
                  <a:cubicBezTo>
                    <a:pt x="8000" y="146"/>
                    <a:pt x="7856" y="0"/>
                    <a:pt x="7683" y="0"/>
                  </a:cubicBezTo>
                  <a:close/>
                </a:path>
              </a:pathLst>
            </a:custGeom>
            <a:solidFill>
              <a:srgbClr val="878FFF"/>
            </a:solidFill>
            <a:ln>
              <a:noFill/>
            </a:ln>
          </p:spPr>
          <p:txBody>
            <a:bodyPr spcFirstLastPara="1" wrap="square" lIns="121900" tIns="121900" rIns="121900" bIns="121900" anchor="ctr" anchorCtr="0">
              <a:noAutofit/>
            </a:bodyPr>
            <a:lstStyle/>
            <a:p>
              <a:endParaRPr sz="2400"/>
            </a:p>
          </p:txBody>
        </p:sp>
        <p:sp>
          <p:nvSpPr>
            <p:cNvPr id="139" name="Google Shape;434;p26">
              <a:extLst>
                <a:ext uri="{FF2B5EF4-FFF2-40B4-BE49-F238E27FC236}">
                  <a16:creationId xmlns:a16="http://schemas.microsoft.com/office/drawing/2014/main" id="{A710F31A-BBDF-B850-1024-57E6B3EDB5B3}"/>
                </a:ext>
              </a:extLst>
            </p:cNvPr>
            <p:cNvSpPr/>
            <p:nvPr/>
          </p:nvSpPr>
          <p:spPr>
            <a:xfrm>
              <a:off x="6791850" y="3234625"/>
              <a:ext cx="205825" cy="16075"/>
            </a:xfrm>
            <a:custGeom>
              <a:avLst/>
              <a:gdLst/>
              <a:ahLst/>
              <a:cxnLst/>
              <a:rect l="l" t="t" r="r" b="b"/>
              <a:pathLst>
                <a:path w="8233" h="643" extrusionOk="0">
                  <a:moveTo>
                    <a:pt x="320" y="0"/>
                  </a:moveTo>
                  <a:cubicBezTo>
                    <a:pt x="146" y="0"/>
                    <a:pt x="1" y="144"/>
                    <a:pt x="1" y="317"/>
                  </a:cubicBezTo>
                  <a:cubicBezTo>
                    <a:pt x="1" y="499"/>
                    <a:pt x="146" y="643"/>
                    <a:pt x="320" y="643"/>
                  </a:cubicBezTo>
                  <a:lnTo>
                    <a:pt x="7916" y="643"/>
                  </a:lnTo>
                  <a:cubicBezTo>
                    <a:pt x="8089" y="643"/>
                    <a:pt x="8233" y="499"/>
                    <a:pt x="8233" y="317"/>
                  </a:cubicBezTo>
                  <a:cubicBezTo>
                    <a:pt x="8233" y="144"/>
                    <a:pt x="8089" y="0"/>
                    <a:pt x="7916" y="0"/>
                  </a:cubicBezTo>
                  <a:close/>
                </a:path>
              </a:pathLst>
            </a:custGeom>
            <a:solidFill>
              <a:srgbClr val="878FFF"/>
            </a:solidFill>
            <a:ln>
              <a:noFill/>
            </a:ln>
          </p:spPr>
          <p:txBody>
            <a:bodyPr spcFirstLastPara="1" wrap="square" lIns="121900" tIns="121900" rIns="121900" bIns="121900" anchor="ctr" anchorCtr="0">
              <a:noAutofit/>
            </a:bodyPr>
            <a:lstStyle/>
            <a:p>
              <a:endParaRPr sz="2400"/>
            </a:p>
          </p:txBody>
        </p:sp>
        <p:sp>
          <p:nvSpPr>
            <p:cNvPr id="140" name="Google Shape;435;p26">
              <a:extLst>
                <a:ext uri="{FF2B5EF4-FFF2-40B4-BE49-F238E27FC236}">
                  <a16:creationId xmlns:a16="http://schemas.microsoft.com/office/drawing/2014/main" id="{A6D9E5F9-AE2E-C8D5-2985-FA01EF3296EF}"/>
                </a:ext>
              </a:extLst>
            </p:cNvPr>
            <p:cNvSpPr/>
            <p:nvPr/>
          </p:nvSpPr>
          <p:spPr>
            <a:xfrm>
              <a:off x="7021700" y="3234625"/>
              <a:ext cx="413775" cy="16075"/>
            </a:xfrm>
            <a:custGeom>
              <a:avLst/>
              <a:gdLst/>
              <a:ahLst/>
              <a:cxnLst/>
              <a:rect l="l" t="t" r="r" b="b"/>
              <a:pathLst>
                <a:path w="16551" h="643" extrusionOk="0">
                  <a:moveTo>
                    <a:pt x="304" y="0"/>
                  </a:moveTo>
                  <a:cubicBezTo>
                    <a:pt x="137" y="0"/>
                    <a:pt x="1" y="137"/>
                    <a:pt x="1" y="303"/>
                  </a:cubicBezTo>
                  <a:lnTo>
                    <a:pt x="1" y="340"/>
                  </a:lnTo>
                  <a:cubicBezTo>
                    <a:pt x="1" y="506"/>
                    <a:pt x="137" y="643"/>
                    <a:pt x="304" y="643"/>
                  </a:cubicBezTo>
                  <a:lnTo>
                    <a:pt x="16248" y="643"/>
                  </a:lnTo>
                  <a:cubicBezTo>
                    <a:pt x="16421" y="643"/>
                    <a:pt x="16551" y="506"/>
                    <a:pt x="16551" y="340"/>
                  </a:cubicBezTo>
                  <a:lnTo>
                    <a:pt x="16551" y="303"/>
                  </a:lnTo>
                  <a:cubicBezTo>
                    <a:pt x="16551" y="137"/>
                    <a:pt x="16421" y="0"/>
                    <a:pt x="16248" y="0"/>
                  </a:cubicBezTo>
                  <a:close/>
                </a:path>
              </a:pathLst>
            </a:custGeom>
            <a:solidFill>
              <a:srgbClr val="9154F8"/>
            </a:solidFill>
            <a:ln>
              <a:noFill/>
            </a:ln>
          </p:spPr>
          <p:txBody>
            <a:bodyPr spcFirstLastPara="1" wrap="square" lIns="121900" tIns="121900" rIns="121900" bIns="121900" anchor="ctr" anchorCtr="0">
              <a:noAutofit/>
            </a:bodyPr>
            <a:lstStyle/>
            <a:p>
              <a:endParaRPr sz="2400"/>
            </a:p>
          </p:txBody>
        </p:sp>
        <p:sp>
          <p:nvSpPr>
            <p:cNvPr id="141" name="Google Shape;436;p26">
              <a:extLst>
                <a:ext uri="{FF2B5EF4-FFF2-40B4-BE49-F238E27FC236}">
                  <a16:creationId xmlns:a16="http://schemas.microsoft.com/office/drawing/2014/main" id="{BABB29BD-57E8-C5D2-ED5F-8A8BE25D240C}"/>
                </a:ext>
              </a:extLst>
            </p:cNvPr>
            <p:cNvSpPr/>
            <p:nvPr/>
          </p:nvSpPr>
          <p:spPr>
            <a:xfrm>
              <a:off x="7268450" y="3386250"/>
              <a:ext cx="110500" cy="16100"/>
            </a:xfrm>
            <a:custGeom>
              <a:avLst/>
              <a:gdLst/>
              <a:ahLst/>
              <a:cxnLst/>
              <a:rect l="l" t="t" r="r" b="b"/>
              <a:pathLst>
                <a:path w="4420" h="644" extrusionOk="0">
                  <a:moveTo>
                    <a:pt x="326" y="1"/>
                  </a:moveTo>
                  <a:cubicBezTo>
                    <a:pt x="146" y="1"/>
                    <a:pt x="0" y="144"/>
                    <a:pt x="0" y="326"/>
                  </a:cubicBezTo>
                  <a:cubicBezTo>
                    <a:pt x="0" y="500"/>
                    <a:pt x="146" y="644"/>
                    <a:pt x="326" y="644"/>
                  </a:cubicBezTo>
                  <a:lnTo>
                    <a:pt x="4102" y="644"/>
                  </a:lnTo>
                  <a:cubicBezTo>
                    <a:pt x="4276" y="644"/>
                    <a:pt x="4419" y="500"/>
                    <a:pt x="4419" y="326"/>
                  </a:cubicBezTo>
                  <a:cubicBezTo>
                    <a:pt x="4419" y="144"/>
                    <a:pt x="4276" y="1"/>
                    <a:pt x="4102" y="1"/>
                  </a:cubicBezTo>
                  <a:close/>
                </a:path>
              </a:pathLst>
            </a:custGeom>
            <a:solidFill>
              <a:srgbClr val="9154F8"/>
            </a:solidFill>
            <a:ln>
              <a:noFill/>
            </a:ln>
          </p:spPr>
          <p:txBody>
            <a:bodyPr spcFirstLastPara="1" wrap="square" lIns="121900" tIns="121900" rIns="121900" bIns="121900" anchor="ctr" anchorCtr="0">
              <a:noAutofit/>
            </a:bodyPr>
            <a:lstStyle/>
            <a:p>
              <a:endParaRPr sz="2400"/>
            </a:p>
          </p:txBody>
        </p:sp>
        <p:sp>
          <p:nvSpPr>
            <p:cNvPr id="142" name="Google Shape;437;p26">
              <a:extLst>
                <a:ext uri="{FF2B5EF4-FFF2-40B4-BE49-F238E27FC236}">
                  <a16:creationId xmlns:a16="http://schemas.microsoft.com/office/drawing/2014/main" id="{88FDC492-D7E9-6B45-3B8A-15FF4D39E227}"/>
                </a:ext>
              </a:extLst>
            </p:cNvPr>
            <p:cNvSpPr/>
            <p:nvPr/>
          </p:nvSpPr>
          <p:spPr>
            <a:xfrm>
              <a:off x="6791850" y="3386250"/>
              <a:ext cx="458600" cy="16100"/>
            </a:xfrm>
            <a:custGeom>
              <a:avLst/>
              <a:gdLst/>
              <a:ahLst/>
              <a:cxnLst/>
              <a:rect l="l" t="t" r="r" b="b"/>
              <a:pathLst>
                <a:path w="18344" h="644" extrusionOk="0">
                  <a:moveTo>
                    <a:pt x="320" y="1"/>
                  </a:moveTo>
                  <a:cubicBezTo>
                    <a:pt x="146" y="1"/>
                    <a:pt x="1" y="144"/>
                    <a:pt x="1" y="326"/>
                  </a:cubicBezTo>
                  <a:cubicBezTo>
                    <a:pt x="1" y="500"/>
                    <a:pt x="146" y="644"/>
                    <a:pt x="320" y="644"/>
                  </a:cubicBezTo>
                  <a:lnTo>
                    <a:pt x="18017" y="644"/>
                  </a:lnTo>
                  <a:cubicBezTo>
                    <a:pt x="18198" y="644"/>
                    <a:pt x="18343" y="500"/>
                    <a:pt x="18343" y="326"/>
                  </a:cubicBezTo>
                  <a:cubicBezTo>
                    <a:pt x="18343" y="144"/>
                    <a:pt x="18198" y="1"/>
                    <a:pt x="18017" y="1"/>
                  </a:cubicBezTo>
                  <a:close/>
                </a:path>
              </a:pathLst>
            </a:custGeom>
            <a:solidFill>
              <a:srgbClr val="878FFF"/>
            </a:solidFill>
            <a:ln>
              <a:noFill/>
            </a:ln>
          </p:spPr>
          <p:txBody>
            <a:bodyPr spcFirstLastPara="1" wrap="square" lIns="121900" tIns="121900" rIns="121900" bIns="121900" anchor="ctr" anchorCtr="0">
              <a:noAutofit/>
            </a:bodyPr>
            <a:lstStyle/>
            <a:p>
              <a:endParaRPr sz="2400"/>
            </a:p>
          </p:txBody>
        </p:sp>
        <p:sp>
          <p:nvSpPr>
            <p:cNvPr id="143" name="Google Shape;438;p26">
              <a:extLst>
                <a:ext uri="{FF2B5EF4-FFF2-40B4-BE49-F238E27FC236}">
                  <a16:creationId xmlns:a16="http://schemas.microsoft.com/office/drawing/2014/main" id="{8DEC18CE-54C0-12B4-432C-66F4E07216CE}"/>
                </a:ext>
              </a:extLst>
            </p:cNvPr>
            <p:cNvSpPr/>
            <p:nvPr/>
          </p:nvSpPr>
          <p:spPr>
            <a:xfrm>
              <a:off x="6384600" y="3502875"/>
              <a:ext cx="1672950" cy="253825"/>
            </a:xfrm>
            <a:custGeom>
              <a:avLst/>
              <a:gdLst/>
              <a:ahLst/>
              <a:cxnLst/>
              <a:rect l="l" t="t" r="r" b="b"/>
              <a:pathLst>
                <a:path w="66918" h="10153" extrusionOk="0">
                  <a:moveTo>
                    <a:pt x="13034" y="1"/>
                  </a:moveTo>
                  <a:lnTo>
                    <a:pt x="0" y="10153"/>
                  </a:lnTo>
                  <a:lnTo>
                    <a:pt x="66918" y="10153"/>
                  </a:lnTo>
                  <a:lnTo>
                    <a:pt x="53884" y="1"/>
                  </a:lnTo>
                  <a:close/>
                </a:path>
              </a:pathLst>
            </a:custGeom>
            <a:solidFill>
              <a:srgbClr val="CEF3F5"/>
            </a:solidFill>
            <a:ln>
              <a:noFill/>
            </a:ln>
          </p:spPr>
          <p:txBody>
            <a:bodyPr spcFirstLastPara="1" wrap="square" lIns="121900" tIns="121900" rIns="121900" bIns="121900" anchor="ctr" anchorCtr="0">
              <a:noAutofit/>
            </a:bodyPr>
            <a:lstStyle/>
            <a:p>
              <a:endParaRPr sz="2400"/>
            </a:p>
          </p:txBody>
        </p:sp>
        <p:sp>
          <p:nvSpPr>
            <p:cNvPr id="144" name="Google Shape;439;p26">
              <a:extLst>
                <a:ext uri="{FF2B5EF4-FFF2-40B4-BE49-F238E27FC236}">
                  <a16:creationId xmlns:a16="http://schemas.microsoft.com/office/drawing/2014/main" id="{33899BF3-01A3-BF45-D922-585644CED49F}"/>
                </a:ext>
              </a:extLst>
            </p:cNvPr>
            <p:cNvSpPr/>
            <p:nvPr/>
          </p:nvSpPr>
          <p:spPr>
            <a:xfrm>
              <a:off x="6759025" y="3510825"/>
              <a:ext cx="73500" cy="15925"/>
            </a:xfrm>
            <a:custGeom>
              <a:avLst/>
              <a:gdLst/>
              <a:ahLst/>
              <a:cxnLst/>
              <a:rect l="l" t="t" r="r" b="b"/>
              <a:pathLst>
                <a:path w="2940" h="637" extrusionOk="0">
                  <a:moveTo>
                    <a:pt x="816" y="0"/>
                  </a:moveTo>
                  <a:lnTo>
                    <a:pt x="0" y="636"/>
                  </a:lnTo>
                  <a:lnTo>
                    <a:pt x="2224" y="636"/>
                  </a:lnTo>
                  <a:lnTo>
                    <a:pt x="2939" y="0"/>
                  </a:lnTo>
                  <a:close/>
                </a:path>
              </a:pathLst>
            </a:custGeom>
            <a:solidFill>
              <a:srgbClr val="0A1D42"/>
            </a:solidFill>
            <a:ln>
              <a:noFill/>
            </a:ln>
          </p:spPr>
          <p:txBody>
            <a:bodyPr spcFirstLastPara="1" wrap="square" lIns="121900" tIns="121900" rIns="121900" bIns="121900" anchor="ctr" anchorCtr="0">
              <a:noAutofit/>
            </a:bodyPr>
            <a:lstStyle/>
            <a:p>
              <a:endParaRPr sz="2400"/>
            </a:p>
          </p:txBody>
        </p:sp>
        <p:sp>
          <p:nvSpPr>
            <p:cNvPr id="145" name="Google Shape;440;p26">
              <a:extLst>
                <a:ext uri="{FF2B5EF4-FFF2-40B4-BE49-F238E27FC236}">
                  <a16:creationId xmlns:a16="http://schemas.microsoft.com/office/drawing/2014/main" id="{0FAE8411-200A-50D5-0684-A72552F79B82}"/>
                </a:ext>
              </a:extLst>
            </p:cNvPr>
            <p:cNvSpPr/>
            <p:nvPr/>
          </p:nvSpPr>
          <p:spPr>
            <a:xfrm>
              <a:off x="6721275" y="3537725"/>
              <a:ext cx="82350" cy="18600"/>
            </a:xfrm>
            <a:custGeom>
              <a:avLst/>
              <a:gdLst/>
              <a:ahLst/>
              <a:cxnLst/>
              <a:rect l="l" t="t" r="r" b="b"/>
              <a:pathLst>
                <a:path w="3294" h="744" extrusionOk="0">
                  <a:moveTo>
                    <a:pt x="947" y="0"/>
                  </a:moveTo>
                  <a:lnTo>
                    <a:pt x="1" y="744"/>
                  </a:lnTo>
                  <a:lnTo>
                    <a:pt x="2463" y="744"/>
                  </a:lnTo>
                  <a:lnTo>
                    <a:pt x="3294" y="0"/>
                  </a:lnTo>
                  <a:close/>
                </a:path>
              </a:pathLst>
            </a:custGeom>
            <a:solidFill>
              <a:srgbClr val="0A1D42"/>
            </a:solidFill>
            <a:ln>
              <a:noFill/>
            </a:ln>
          </p:spPr>
          <p:txBody>
            <a:bodyPr spcFirstLastPara="1" wrap="square" lIns="121900" tIns="121900" rIns="121900" bIns="121900" anchor="ctr" anchorCtr="0">
              <a:noAutofit/>
            </a:bodyPr>
            <a:lstStyle/>
            <a:p>
              <a:endParaRPr sz="2400"/>
            </a:p>
          </p:txBody>
        </p:sp>
        <p:sp>
          <p:nvSpPr>
            <p:cNvPr id="146" name="Google Shape;441;p26">
              <a:extLst>
                <a:ext uri="{FF2B5EF4-FFF2-40B4-BE49-F238E27FC236}">
                  <a16:creationId xmlns:a16="http://schemas.microsoft.com/office/drawing/2014/main" id="{79AC5291-7A6B-32D4-BBD2-B2D5F7446F0C}"/>
                </a:ext>
              </a:extLst>
            </p:cNvPr>
            <p:cNvSpPr/>
            <p:nvPr/>
          </p:nvSpPr>
          <p:spPr>
            <a:xfrm>
              <a:off x="6815175" y="3537725"/>
              <a:ext cx="77825" cy="18600"/>
            </a:xfrm>
            <a:custGeom>
              <a:avLst/>
              <a:gdLst/>
              <a:ahLst/>
              <a:cxnLst/>
              <a:rect l="l" t="t" r="r" b="b"/>
              <a:pathLst>
                <a:path w="3113" h="744" extrusionOk="0">
                  <a:moveTo>
                    <a:pt x="766" y="0"/>
                  </a:moveTo>
                  <a:lnTo>
                    <a:pt x="0" y="744"/>
                  </a:lnTo>
                  <a:lnTo>
                    <a:pt x="2463" y="744"/>
                  </a:lnTo>
                  <a:lnTo>
                    <a:pt x="3113" y="0"/>
                  </a:lnTo>
                  <a:close/>
                </a:path>
              </a:pathLst>
            </a:custGeom>
            <a:solidFill>
              <a:srgbClr val="0A1D42"/>
            </a:solidFill>
            <a:ln>
              <a:noFill/>
            </a:ln>
          </p:spPr>
          <p:txBody>
            <a:bodyPr spcFirstLastPara="1" wrap="square" lIns="121900" tIns="121900" rIns="121900" bIns="121900" anchor="ctr" anchorCtr="0">
              <a:noAutofit/>
            </a:bodyPr>
            <a:lstStyle/>
            <a:p>
              <a:endParaRPr sz="2400"/>
            </a:p>
          </p:txBody>
        </p:sp>
        <p:sp>
          <p:nvSpPr>
            <p:cNvPr id="147" name="Google Shape;442;p26">
              <a:extLst>
                <a:ext uri="{FF2B5EF4-FFF2-40B4-BE49-F238E27FC236}">
                  <a16:creationId xmlns:a16="http://schemas.microsoft.com/office/drawing/2014/main" id="{D9F6052D-D394-852C-674B-4DA922E5E1AE}"/>
                </a:ext>
              </a:extLst>
            </p:cNvPr>
            <p:cNvSpPr/>
            <p:nvPr/>
          </p:nvSpPr>
          <p:spPr>
            <a:xfrm>
              <a:off x="6908850" y="3537725"/>
              <a:ext cx="73500" cy="18600"/>
            </a:xfrm>
            <a:custGeom>
              <a:avLst/>
              <a:gdLst/>
              <a:ahLst/>
              <a:cxnLst/>
              <a:rect l="l" t="t" r="r" b="b"/>
              <a:pathLst>
                <a:path w="2940" h="744" extrusionOk="0">
                  <a:moveTo>
                    <a:pt x="593" y="0"/>
                  </a:moveTo>
                  <a:lnTo>
                    <a:pt x="0" y="744"/>
                  </a:lnTo>
                  <a:lnTo>
                    <a:pt x="2463" y="744"/>
                  </a:lnTo>
                  <a:lnTo>
                    <a:pt x="2939" y="0"/>
                  </a:lnTo>
                  <a:close/>
                </a:path>
              </a:pathLst>
            </a:custGeom>
            <a:solidFill>
              <a:srgbClr val="0A1D42"/>
            </a:solidFill>
            <a:ln>
              <a:noFill/>
            </a:ln>
          </p:spPr>
          <p:txBody>
            <a:bodyPr spcFirstLastPara="1" wrap="square" lIns="121900" tIns="121900" rIns="121900" bIns="121900" anchor="ctr" anchorCtr="0">
              <a:noAutofit/>
            </a:bodyPr>
            <a:lstStyle/>
            <a:p>
              <a:endParaRPr sz="2400"/>
            </a:p>
          </p:txBody>
        </p:sp>
        <p:sp>
          <p:nvSpPr>
            <p:cNvPr id="148" name="Google Shape;443;p26">
              <a:extLst>
                <a:ext uri="{FF2B5EF4-FFF2-40B4-BE49-F238E27FC236}">
                  <a16:creationId xmlns:a16="http://schemas.microsoft.com/office/drawing/2014/main" id="{C4F8C053-0726-BCE0-E6F3-EBEB4645832C}"/>
                </a:ext>
              </a:extLst>
            </p:cNvPr>
            <p:cNvSpPr/>
            <p:nvPr/>
          </p:nvSpPr>
          <p:spPr>
            <a:xfrm>
              <a:off x="7002725" y="3537725"/>
              <a:ext cx="69000" cy="18600"/>
            </a:xfrm>
            <a:custGeom>
              <a:avLst/>
              <a:gdLst/>
              <a:ahLst/>
              <a:cxnLst/>
              <a:rect l="l" t="t" r="r" b="b"/>
              <a:pathLst>
                <a:path w="2760" h="744" extrusionOk="0">
                  <a:moveTo>
                    <a:pt x="413" y="0"/>
                  </a:moveTo>
                  <a:lnTo>
                    <a:pt x="0" y="744"/>
                  </a:lnTo>
                  <a:lnTo>
                    <a:pt x="2463" y="744"/>
                  </a:lnTo>
                  <a:lnTo>
                    <a:pt x="2759" y="0"/>
                  </a:lnTo>
                  <a:close/>
                </a:path>
              </a:pathLst>
            </a:custGeom>
            <a:solidFill>
              <a:srgbClr val="0A1D42"/>
            </a:solidFill>
            <a:ln>
              <a:noFill/>
            </a:ln>
          </p:spPr>
          <p:txBody>
            <a:bodyPr spcFirstLastPara="1" wrap="square" lIns="121900" tIns="121900" rIns="121900" bIns="121900" anchor="ctr" anchorCtr="0">
              <a:noAutofit/>
            </a:bodyPr>
            <a:lstStyle/>
            <a:p>
              <a:endParaRPr sz="2400"/>
            </a:p>
          </p:txBody>
        </p:sp>
        <p:sp>
          <p:nvSpPr>
            <p:cNvPr id="149" name="Google Shape;444;p26">
              <a:extLst>
                <a:ext uri="{FF2B5EF4-FFF2-40B4-BE49-F238E27FC236}">
                  <a16:creationId xmlns:a16="http://schemas.microsoft.com/office/drawing/2014/main" id="{39FBC858-CE27-BBDF-F810-498651D1A81C}"/>
                </a:ext>
              </a:extLst>
            </p:cNvPr>
            <p:cNvSpPr/>
            <p:nvPr/>
          </p:nvSpPr>
          <p:spPr>
            <a:xfrm>
              <a:off x="7096450" y="3537725"/>
              <a:ext cx="64600" cy="18600"/>
            </a:xfrm>
            <a:custGeom>
              <a:avLst/>
              <a:gdLst/>
              <a:ahLst/>
              <a:cxnLst/>
              <a:rect l="l" t="t" r="r" b="b"/>
              <a:pathLst>
                <a:path w="2584" h="744" extrusionOk="0">
                  <a:moveTo>
                    <a:pt x="237" y="0"/>
                  </a:moveTo>
                  <a:lnTo>
                    <a:pt x="0" y="744"/>
                  </a:lnTo>
                  <a:lnTo>
                    <a:pt x="2461" y="744"/>
                  </a:lnTo>
                  <a:lnTo>
                    <a:pt x="2584" y="0"/>
                  </a:lnTo>
                  <a:close/>
                </a:path>
              </a:pathLst>
            </a:custGeom>
            <a:solidFill>
              <a:srgbClr val="0A1D42"/>
            </a:solidFill>
            <a:ln>
              <a:noFill/>
            </a:ln>
          </p:spPr>
          <p:txBody>
            <a:bodyPr spcFirstLastPara="1" wrap="square" lIns="121900" tIns="121900" rIns="121900" bIns="121900" anchor="ctr" anchorCtr="0">
              <a:noAutofit/>
            </a:bodyPr>
            <a:lstStyle/>
            <a:p>
              <a:endParaRPr sz="2400"/>
            </a:p>
          </p:txBody>
        </p:sp>
        <p:sp>
          <p:nvSpPr>
            <p:cNvPr id="150" name="Google Shape;445;p26">
              <a:extLst>
                <a:ext uri="{FF2B5EF4-FFF2-40B4-BE49-F238E27FC236}">
                  <a16:creationId xmlns:a16="http://schemas.microsoft.com/office/drawing/2014/main" id="{E436C11A-632F-2087-DB4E-A1DFA24531B6}"/>
                </a:ext>
              </a:extLst>
            </p:cNvPr>
            <p:cNvSpPr/>
            <p:nvPr/>
          </p:nvSpPr>
          <p:spPr>
            <a:xfrm>
              <a:off x="7190275" y="3537725"/>
              <a:ext cx="61600" cy="18600"/>
            </a:xfrm>
            <a:custGeom>
              <a:avLst/>
              <a:gdLst/>
              <a:ahLst/>
              <a:cxnLst/>
              <a:rect l="l" t="t" r="r" b="b"/>
              <a:pathLst>
                <a:path w="2464" h="744" extrusionOk="0">
                  <a:moveTo>
                    <a:pt x="60" y="0"/>
                  </a:moveTo>
                  <a:lnTo>
                    <a:pt x="1" y="744"/>
                  </a:lnTo>
                  <a:lnTo>
                    <a:pt x="2463" y="744"/>
                  </a:lnTo>
                  <a:lnTo>
                    <a:pt x="2406" y="0"/>
                  </a:lnTo>
                  <a:close/>
                </a:path>
              </a:pathLst>
            </a:custGeom>
            <a:solidFill>
              <a:srgbClr val="0A1D42"/>
            </a:solidFill>
            <a:ln>
              <a:noFill/>
            </a:ln>
          </p:spPr>
          <p:txBody>
            <a:bodyPr spcFirstLastPara="1" wrap="square" lIns="121900" tIns="121900" rIns="121900" bIns="121900" anchor="ctr" anchorCtr="0">
              <a:noAutofit/>
            </a:bodyPr>
            <a:lstStyle/>
            <a:p>
              <a:endParaRPr sz="2400"/>
            </a:p>
          </p:txBody>
        </p:sp>
        <p:sp>
          <p:nvSpPr>
            <p:cNvPr id="151" name="Google Shape;446;p26">
              <a:extLst>
                <a:ext uri="{FF2B5EF4-FFF2-40B4-BE49-F238E27FC236}">
                  <a16:creationId xmlns:a16="http://schemas.microsoft.com/office/drawing/2014/main" id="{5B5390F5-F29B-D1AF-6C1E-03084952E035}"/>
                </a:ext>
              </a:extLst>
            </p:cNvPr>
            <p:cNvSpPr/>
            <p:nvPr/>
          </p:nvSpPr>
          <p:spPr>
            <a:xfrm>
              <a:off x="7281100" y="3537725"/>
              <a:ext cx="64475" cy="18600"/>
            </a:xfrm>
            <a:custGeom>
              <a:avLst/>
              <a:gdLst/>
              <a:ahLst/>
              <a:cxnLst/>
              <a:rect l="l" t="t" r="r" b="b"/>
              <a:pathLst>
                <a:path w="2579" h="744" extrusionOk="0">
                  <a:moveTo>
                    <a:pt x="0" y="0"/>
                  </a:moveTo>
                  <a:lnTo>
                    <a:pt x="123" y="744"/>
                  </a:lnTo>
                  <a:lnTo>
                    <a:pt x="2579" y="744"/>
                  </a:lnTo>
                  <a:lnTo>
                    <a:pt x="2347" y="0"/>
                  </a:lnTo>
                  <a:close/>
                </a:path>
              </a:pathLst>
            </a:custGeom>
            <a:solidFill>
              <a:srgbClr val="0A1D42"/>
            </a:solidFill>
            <a:ln>
              <a:noFill/>
            </a:ln>
          </p:spPr>
          <p:txBody>
            <a:bodyPr spcFirstLastPara="1" wrap="square" lIns="121900" tIns="121900" rIns="121900" bIns="121900" anchor="ctr" anchorCtr="0">
              <a:noAutofit/>
            </a:bodyPr>
            <a:lstStyle/>
            <a:p>
              <a:endParaRPr sz="2400"/>
            </a:p>
          </p:txBody>
        </p:sp>
        <p:sp>
          <p:nvSpPr>
            <p:cNvPr id="152" name="Google Shape;447;p26">
              <a:extLst>
                <a:ext uri="{FF2B5EF4-FFF2-40B4-BE49-F238E27FC236}">
                  <a16:creationId xmlns:a16="http://schemas.microsoft.com/office/drawing/2014/main" id="{BA2E411C-7256-D85E-BC98-F3B323C1E484}"/>
                </a:ext>
              </a:extLst>
            </p:cNvPr>
            <p:cNvSpPr/>
            <p:nvPr/>
          </p:nvSpPr>
          <p:spPr>
            <a:xfrm>
              <a:off x="7370475" y="3537725"/>
              <a:ext cx="68950" cy="18600"/>
            </a:xfrm>
            <a:custGeom>
              <a:avLst/>
              <a:gdLst/>
              <a:ahLst/>
              <a:cxnLst/>
              <a:rect l="l" t="t" r="r" b="b"/>
              <a:pathLst>
                <a:path w="2758" h="744" extrusionOk="0">
                  <a:moveTo>
                    <a:pt x="0" y="0"/>
                  </a:moveTo>
                  <a:lnTo>
                    <a:pt x="295" y="744"/>
                  </a:lnTo>
                  <a:lnTo>
                    <a:pt x="2758" y="744"/>
                  </a:lnTo>
                  <a:lnTo>
                    <a:pt x="2347" y="0"/>
                  </a:lnTo>
                  <a:close/>
                </a:path>
              </a:pathLst>
            </a:custGeom>
            <a:solidFill>
              <a:srgbClr val="0A1D42"/>
            </a:solidFill>
            <a:ln>
              <a:noFill/>
            </a:ln>
          </p:spPr>
          <p:txBody>
            <a:bodyPr spcFirstLastPara="1" wrap="square" lIns="121900" tIns="121900" rIns="121900" bIns="121900" anchor="ctr" anchorCtr="0">
              <a:noAutofit/>
            </a:bodyPr>
            <a:lstStyle/>
            <a:p>
              <a:endParaRPr sz="2400"/>
            </a:p>
          </p:txBody>
        </p:sp>
        <p:sp>
          <p:nvSpPr>
            <p:cNvPr id="153" name="Google Shape;448;p26">
              <a:extLst>
                <a:ext uri="{FF2B5EF4-FFF2-40B4-BE49-F238E27FC236}">
                  <a16:creationId xmlns:a16="http://schemas.microsoft.com/office/drawing/2014/main" id="{F9855DD8-66C7-D96C-3DD0-CCB30CE6CA0D}"/>
                </a:ext>
              </a:extLst>
            </p:cNvPr>
            <p:cNvSpPr/>
            <p:nvPr/>
          </p:nvSpPr>
          <p:spPr>
            <a:xfrm>
              <a:off x="7459800" y="3537725"/>
              <a:ext cx="73525" cy="18600"/>
            </a:xfrm>
            <a:custGeom>
              <a:avLst/>
              <a:gdLst/>
              <a:ahLst/>
              <a:cxnLst/>
              <a:rect l="l" t="t" r="r" b="b"/>
              <a:pathLst>
                <a:path w="2941" h="744" extrusionOk="0">
                  <a:moveTo>
                    <a:pt x="1" y="0"/>
                  </a:moveTo>
                  <a:lnTo>
                    <a:pt x="478" y="744"/>
                  </a:lnTo>
                  <a:lnTo>
                    <a:pt x="2940" y="744"/>
                  </a:lnTo>
                  <a:lnTo>
                    <a:pt x="2347" y="0"/>
                  </a:lnTo>
                  <a:close/>
                </a:path>
              </a:pathLst>
            </a:custGeom>
            <a:solidFill>
              <a:srgbClr val="0A1D42"/>
            </a:solidFill>
            <a:ln>
              <a:noFill/>
            </a:ln>
          </p:spPr>
          <p:txBody>
            <a:bodyPr spcFirstLastPara="1" wrap="square" lIns="121900" tIns="121900" rIns="121900" bIns="121900" anchor="ctr" anchorCtr="0">
              <a:noAutofit/>
            </a:bodyPr>
            <a:lstStyle/>
            <a:p>
              <a:endParaRPr sz="2400"/>
            </a:p>
          </p:txBody>
        </p:sp>
        <p:sp>
          <p:nvSpPr>
            <p:cNvPr id="154" name="Google Shape;449;p26">
              <a:extLst>
                <a:ext uri="{FF2B5EF4-FFF2-40B4-BE49-F238E27FC236}">
                  <a16:creationId xmlns:a16="http://schemas.microsoft.com/office/drawing/2014/main" id="{2F182EA2-D278-C38D-739F-D4979C7E515B}"/>
                </a:ext>
              </a:extLst>
            </p:cNvPr>
            <p:cNvSpPr/>
            <p:nvPr/>
          </p:nvSpPr>
          <p:spPr>
            <a:xfrm>
              <a:off x="7549200" y="3537725"/>
              <a:ext cx="77775" cy="18600"/>
            </a:xfrm>
            <a:custGeom>
              <a:avLst/>
              <a:gdLst/>
              <a:ahLst/>
              <a:cxnLst/>
              <a:rect l="l" t="t" r="r" b="b"/>
              <a:pathLst>
                <a:path w="3111" h="744" extrusionOk="0">
                  <a:moveTo>
                    <a:pt x="0" y="0"/>
                  </a:moveTo>
                  <a:lnTo>
                    <a:pt x="650" y="744"/>
                  </a:lnTo>
                  <a:lnTo>
                    <a:pt x="3111" y="744"/>
                  </a:lnTo>
                  <a:lnTo>
                    <a:pt x="2347" y="0"/>
                  </a:lnTo>
                  <a:close/>
                </a:path>
              </a:pathLst>
            </a:custGeom>
            <a:solidFill>
              <a:srgbClr val="0A1D42"/>
            </a:solidFill>
            <a:ln>
              <a:noFill/>
            </a:ln>
          </p:spPr>
          <p:txBody>
            <a:bodyPr spcFirstLastPara="1" wrap="square" lIns="121900" tIns="121900" rIns="121900" bIns="121900" anchor="ctr" anchorCtr="0">
              <a:noAutofit/>
            </a:bodyPr>
            <a:lstStyle/>
            <a:p>
              <a:endParaRPr sz="2400"/>
            </a:p>
          </p:txBody>
        </p:sp>
        <p:sp>
          <p:nvSpPr>
            <p:cNvPr id="155" name="Google Shape;450;p26">
              <a:extLst>
                <a:ext uri="{FF2B5EF4-FFF2-40B4-BE49-F238E27FC236}">
                  <a16:creationId xmlns:a16="http://schemas.microsoft.com/office/drawing/2014/main" id="{6C0D9E7F-9CF3-8027-5631-F130AD7A4151}"/>
                </a:ext>
              </a:extLst>
            </p:cNvPr>
            <p:cNvSpPr/>
            <p:nvPr/>
          </p:nvSpPr>
          <p:spPr>
            <a:xfrm>
              <a:off x="7638525" y="3537725"/>
              <a:ext cx="82350" cy="18600"/>
            </a:xfrm>
            <a:custGeom>
              <a:avLst/>
              <a:gdLst/>
              <a:ahLst/>
              <a:cxnLst/>
              <a:rect l="l" t="t" r="r" b="b"/>
              <a:pathLst>
                <a:path w="3294" h="744" extrusionOk="0">
                  <a:moveTo>
                    <a:pt x="1" y="0"/>
                  </a:moveTo>
                  <a:lnTo>
                    <a:pt x="831" y="744"/>
                  </a:lnTo>
                  <a:lnTo>
                    <a:pt x="3293" y="744"/>
                  </a:lnTo>
                  <a:lnTo>
                    <a:pt x="2347" y="0"/>
                  </a:lnTo>
                  <a:close/>
                </a:path>
              </a:pathLst>
            </a:custGeom>
            <a:solidFill>
              <a:srgbClr val="0A1D42"/>
            </a:solidFill>
            <a:ln>
              <a:noFill/>
            </a:ln>
          </p:spPr>
          <p:txBody>
            <a:bodyPr spcFirstLastPara="1" wrap="square" lIns="121900" tIns="121900" rIns="121900" bIns="121900" anchor="ctr" anchorCtr="0">
              <a:noAutofit/>
            </a:bodyPr>
            <a:lstStyle/>
            <a:p>
              <a:endParaRPr sz="2400"/>
            </a:p>
          </p:txBody>
        </p:sp>
        <p:sp>
          <p:nvSpPr>
            <p:cNvPr id="156" name="Google Shape;451;p26">
              <a:extLst>
                <a:ext uri="{FF2B5EF4-FFF2-40B4-BE49-F238E27FC236}">
                  <a16:creationId xmlns:a16="http://schemas.microsoft.com/office/drawing/2014/main" id="{6363DA21-5F00-B29E-BE3E-78C76693DBB0}"/>
                </a:ext>
              </a:extLst>
            </p:cNvPr>
            <p:cNvSpPr/>
            <p:nvPr/>
          </p:nvSpPr>
          <p:spPr>
            <a:xfrm>
              <a:off x="6681775" y="3565700"/>
              <a:ext cx="90450" cy="21700"/>
            </a:xfrm>
            <a:custGeom>
              <a:avLst/>
              <a:gdLst/>
              <a:ahLst/>
              <a:cxnLst/>
              <a:rect l="l" t="t" r="r" b="b"/>
              <a:pathLst>
                <a:path w="3618" h="868" extrusionOk="0">
                  <a:moveTo>
                    <a:pt x="1097" y="1"/>
                  </a:moveTo>
                  <a:lnTo>
                    <a:pt x="0" y="867"/>
                  </a:lnTo>
                  <a:lnTo>
                    <a:pt x="2657" y="867"/>
                  </a:lnTo>
                  <a:lnTo>
                    <a:pt x="3617" y="1"/>
                  </a:lnTo>
                  <a:close/>
                </a:path>
              </a:pathLst>
            </a:custGeom>
            <a:solidFill>
              <a:srgbClr val="0A1D42"/>
            </a:solidFill>
            <a:ln>
              <a:noFill/>
            </a:ln>
          </p:spPr>
          <p:txBody>
            <a:bodyPr spcFirstLastPara="1" wrap="square" lIns="121900" tIns="121900" rIns="121900" bIns="121900" anchor="ctr" anchorCtr="0">
              <a:noAutofit/>
            </a:bodyPr>
            <a:lstStyle/>
            <a:p>
              <a:endParaRPr sz="2400"/>
            </a:p>
          </p:txBody>
        </p:sp>
        <p:sp>
          <p:nvSpPr>
            <p:cNvPr id="157" name="Google Shape;452;p26">
              <a:extLst>
                <a:ext uri="{FF2B5EF4-FFF2-40B4-BE49-F238E27FC236}">
                  <a16:creationId xmlns:a16="http://schemas.microsoft.com/office/drawing/2014/main" id="{114494CE-5A3B-02A4-B446-857C2278ECA4}"/>
                </a:ext>
              </a:extLst>
            </p:cNvPr>
            <p:cNvSpPr/>
            <p:nvPr/>
          </p:nvSpPr>
          <p:spPr>
            <a:xfrm>
              <a:off x="6783025" y="3565700"/>
              <a:ext cx="85425" cy="21700"/>
            </a:xfrm>
            <a:custGeom>
              <a:avLst/>
              <a:gdLst/>
              <a:ahLst/>
              <a:cxnLst/>
              <a:rect l="l" t="t" r="r" b="b"/>
              <a:pathLst>
                <a:path w="3417" h="868" extrusionOk="0">
                  <a:moveTo>
                    <a:pt x="889" y="1"/>
                  </a:moveTo>
                  <a:lnTo>
                    <a:pt x="0" y="867"/>
                  </a:lnTo>
                  <a:lnTo>
                    <a:pt x="2659" y="867"/>
                  </a:lnTo>
                  <a:lnTo>
                    <a:pt x="3416" y="1"/>
                  </a:lnTo>
                  <a:close/>
                </a:path>
              </a:pathLst>
            </a:custGeom>
            <a:solidFill>
              <a:srgbClr val="0A1D42"/>
            </a:solidFill>
            <a:ln>
              <a:noFill/>
            </a:ln>
          </p:spPr>
          <p:txBody>
            <a:bodyPr spcFirstLastPara="1" wrap="square" lIns="121900" tIns="121900" rIns="121900" bIns="121900" anchor="ctr" anchorCtr="0">
              <a:noAutofit/>
            </a:bodyPr>
            <a:lstStyle/>
            <a:p>
              <a:endParaRPr sz="2400"/>
            </a:p>
          </p:txBody>
        </p:sp>
        <p:sp>
          <p:nvSpPr>
            <p:cNvPr id="158" name="Google Shape;453;p26">
              <a:extLst>
                <a:ext uri="{FF2B5EF4-FFF2-40B4-BE49-F238E27FC236}">
                  <a16:creationId xmlns:a16="http://schemas.microsoft.com/office/drawing/2014/main" id="{6399DDBC-015E-5FA1-B596-1E182A4B241D}"/>
                </a:ext>
              </a:extLst>
            </p:cNvPr>
            <p:cNvSpPr/>
            <p:nvPr/>
          </p:nvSpPr>
          <p:spPr>
            <a:xfrm>
              <a:off x="6884325" y="3565700"/>
              <a:ext cx="80175" cy="21700"/>
            </a:xfrm>
            <a:custGeom>
              <a:avLst/>
              <a:gdLst/>
              <a:ahLst/>
              <a:cxnLst/>
              <a:rect l="l" t="t" r="r" b="b"/>
              <a:pathLst>
                <a:path w="3207" h="868" extrusionOk="0">
                  <a:moveTo>
                    <a:pt x="678" y="1"/>
                  </a:moveTo>
                  <a:lnTo>
                    <a:pt x="0" y="867"/>
                  </a:lnTo>
                  <a:lnTo>
                    <a:pt x="2650" y="867"/>
                  </a:lnTo>
                  <a:lnTo>
                    <a:pt x="3206" y="1"/>
                  </a:lnTo>
                  <a:close/>
                </a:path>
              </a:pathLst>
            </a:custGeom>
            <a:solidFill>
              <a:srgbClr val="0A1D42"/>
            </a:solidFill>
            <a:ln>
              <a:noFill/>
            </a:ln>
          </p:spPr>
          <p:txBody>
            <a:bodyPr spcFirstLastPara="1" wrap="square" lIns="121900" tIns="121900" rIns="121900" bIns="121900" anchor="ctr" anchorCtr="0">
              <a:noAutofit/>
            </a:bodyPr>
            <a:lstStyle/>
            <a:p>
              <a:endParaRPr sz="2400"/>
            </a:p>
          </p:txBody>
        </p:sp>
        <p:sp>
          <p:nvSpPr>
            <p:cNvPr id="159" name="Google Shape;454;p26">
              <a:extLst>
                <a:ext uri="{FF2B5EF4-FFF2-40B4-BE49-F238E27FC236}">
                  <a16:creationId xmlns:a16="http://schemas.microsoft.com/office/drawing/2014/main" id="{6E10B9F1-53C1-E423-1AD0-3EDA40CFA9CA}"/>
                </a:ext>
              </a:extLst>
            </p:cNvPr>
            <p:cNvSpPr/>
            <p:nvPr/>
          </p:nvSpPr>
          <p:spPr>
            <a:xfrm>
              <a:off x="6985400" y="3565700"/>
              <a:ext cx="75100" cy="21700"/>
            </a:xfrm>
            <a:custGeom>
              <a:avLst/>
              <a:gdLst/>
              <a:ahLst/>
              <a:cxnLst/>
              <a:rect l="l" t="t" r="r" b="b"/>
              <a:pathLst>
                <a:path w="3004" h="868" extrusionOk="0">
                  <a:moveTo>
                    <a:pt x="484" y="1"/>
                  </a:moveTo>
                  <a:lnTo>
                    <a:pt x="0" y="867"/>
                  </a:lnTo>
                  <a:lnTo>
                    <a:pt x="2657" y="867"/>
                  </a:lnTo>
                  <a:lnTo>
                    <a:pt x="3004" y="1"/>
                  </a:lnTo>
                  <a:close/>
                </a:path>
              </a:pathLst>
            </a:custGeom>
            <a:solidFill>
              <a:srgbClr val="0A1D42"/>
            </a:solidFill>
            <a:ln>
              <a:noFill/>
            </a:ln>
          </p:spPr>
          <p:txBody>
            <a:bodyPr spcFirstLastPara="1" wrap="square" lIns="121900" tIns="121900" rIns="121900" bIns="121900" anchor="ctr" anchorCtr="0">
              <a:noAutofit/>
            </a:bodyPr>
            <a:lstStyle/>
            <a:p>
              <a:endParaRPr sz="2400"/>
            </a:p>
          </p:txBody>
        </p:sp>
        <p:sp>
          <p:nvSpPr>
            <p:cNvPr id="160" name="Google Shape;455;p26">
              <a:extLst>
                <a:ext uri="{FF2B5EF4-FFF2-40B4-BE49-F238E27FC236}">
                  <a16:creationId xmlns:a16="http://schemas.microsoft.com/office/drawing/2014/main" id="{4A2E8D59-D030-A528-C7F5-38EA9C7EEBE5}"/>
                </a:ext>
              </a:extLst>
            </p:cNvPr>
            <p:cNvSpPr/>
            <p:nvPr/>
          </p:nvSpPr>
          <p:spPr>
            <a:xfrm>
              <a:off x="7086700" y="3565700"/>
              <a:ext cx="69850" cy="21700"/>
            </a:xfrm>
            <a:custGeom>
              <a:avLst/>
              <a:gdLst/>
              <a:ahLst/>
              <a:cxnLst/>
              <a:rect l="l" t="t" r="r" b="b"/>
              <a:pathLst>
                <a:path w="2794" h="868" extrusionOk="0">
                  <a:moveTo>
                    <a:pt x="274" y="1"/>
                  </a:moveTo>
                  <a:lnTo>
                    <a:pt x="0" y="867"/>
                  </a:lnTo>
                  <a:lnTo>
                    <a:pt x="2657" y="867"/>
                  </a:lnTo>
                  <a:lnTo>
                    <a:pt x="2794" y="1"/>
                  </a:lnTo>
                  <a:close/>
                </a:path>
              </a:pathLst>
            </a:custGeom>
            <a:solidFill>
              <a:srgbClr val="0A1D42"/>
            </a:solidFill>
            <a:ln>
              <a:noFill/>
            </a:ln>
          </p:spPr>
          <p:txBody>
            <a:bodyPr spcFirstLastPara="1" wrap="square" lIns="121900" tIns="121900" rIns="121900" bIns="121900" anchor="ctr" anchorCtr="0">
              <a:noAutofit/>
            </a:bodyPr>
            <a:lstStyle/>
            <a:p>
              <a:endParaRPr sz="2400"/>
            </a:p>
          </p:txBody>
        </p:sp>
        <p:sp>
          <p:nvSpPr>
            <p:cNvPr id="161" name="Google Shape;456;p26">
              <a:extLst>
                <a:ext uri="{FF2B5EF4-FFF2-40B4-BE49-F238E27FC236}">
                  <a16:creationId xmlns:a16="http://schemas.microsoft.com/office/drawing/2014/main" id="{B0E9AAF3-FBA4-CA67-19DD-2A27559B407D}"/>
                </a:ext>
              </a:extLst>
            </p:cNvPr>
            <p:cNvSpPr/>
            <p:nvPr/>
          </p:nvSpPr>
          <p:spPr>
            <a:xfrm>
              <a:off x="7187775" y="3565700"/>
              <a:ext cx="66425" cy="21700"/>
            </a:xfrm>
            <a:custGeom>
              <a:avLst/>
              <a:gdLst/>
              <a:ahLst/>
              <a:cxnLst/>
              <a:rect l="l" t="t" r="r" b="b"/>
              <a:pathLst>
                <a:path w="2657" h="868" extrusionOk="0">
                  <a:moveTo>
                    <a:pt x="73" y="1"/>
                  </a:moveTo>
                  <a:lnTo>
                    <a:pt x="0" y="867"/>
                  </a:lnTo>
                  <a:lnTo>
                    <a:pt x="2657" y="867"/>
                  </a:lnTo>
                  <a:lnTo>
                    <a:pt x="2593" y="1"/>
                  </a:lnTo>
                  <a:close/>
                </a:path>
              </a:pathLst>
            </a:custGeom>
            <a:solidFill>
              <a:srgbClr val="0A1D42"/>
            </a:solidFill>
            <a:ln>
              <a:noFill/>
            </a:ln>
          </p:spPr>
          <p:txBody>
            <a:bodyPr spcFirstLastPara="1" wrap="square" lIns="121900" tIns="121900" rIns="121900" bIns="121900" anchor="ctr" anchorCtr="0">
              <a:noAutofit/>
            </a:bodyPr>
            <a:lstStyle/>
            <a:p>
              <a:endParaRPr sz="2400" dirty="0"/>
            </a:p>
          </p:txBody>
        </p:sp>
        <p:sp>
          <p:nvSpPr>
            <p:cNvPr id="162" name="Google Shape;457;p26">
              <a:extLst>
                <a:ext uri="{FF2B5EF4-FFF2-40B4-BE49-F238E27FC236}">
                  <a16:creationId xmlns:a16="http://schemas.microsoft.com/office/drawing/2014/main" id="{2AF0DF2E-C9EB-AD46-654F-DE15C9758ADC}"/>
                </a:ext>
              </a:extLst>
            </p:cNvPr>
            <p:cNvSpPr/>
            <p:nvPr/>
          </p:nvSpPr>
          <p:spPr>
            <a:xfrm>
              <a:off x="7285600" y="3565700"/>
              <a:ext cx="69900" cy="21700"/>
            </a:xfrm>
            <a:custGeom>
              <a:avLst/>
              <a:gdLst/>
              <a:ahLst/>
              <a:cxnLst/>
              <a:rect l="l" t="t" r="r" b="b"/>
              <a:pathLst>
                <a:path w="2796" h="868" extrusionOk="0">
                  <a:moveTo>
                    <a:pt x="0" y="1"/>
                  </a:moveTo>
                  <a:lnTo>
                    <a:pt x="137" y="867"/>
                  </a:lnTo>
                  <a:lnTo>
                    <a:pt x="2796" y="867"/>
                  </a:lnTo>
                  <a:lnTo>
                    <a:pt x="2520" y="1"/>
                  </a:lnTo>
                  <a:close/>
                </a:path>
              </a:pathLst>
            </a:custGeom>
            <a:solidFill>
              <a:srgbClr val="0A1D42"/>
            </a:solidFill>
            <a:ln>
              <a:noFill/>
            </a:ln>
          </p:spPr>
          <p:txBody>
            <a:bodyPr spcFirstLastPara="1" wrap="square" lIns="121900" tIns="121900" rIns="121900" bIns="121900" anchor="ctr" anchorCtr="0">
              <a:noAutofit/>
            </a:bodyPr>
            <a:lstStyle/>
            <a:p>
              <a:endParaRPr sz="2400"/>
            </a:p>
          </p:txBody>
        </p:sp>
        <p:sp>
          <p:nvSpPr>
            <p:cNvPr id="163" name="Google Shape;458;p26">
              <a:extLst>
                <a:ext uri="{FF2B5EF4-FFF2-40B4-BE49-F238E27FC236}">
                  <a16:creationId xmlns:a16="http://schemas.microsoft.com/office/drawing/2014/main" id="{6884D76E-3DB5-F28B-2ED6-51623D854222}"/>
                </a:ext>
              </a:extLst>
            </p:cNvPr>
            <p:cNvSpPr/>
            <p:nvPr/>
          </p:nvSpPr>
          <p:spPr>
            <a:xfrm>
              <a:off x="7381650" y="3565700"/>
              <a:ext cx="75100" cy="21700"/>
            </a:xfrm>
            <a:custGeom>
              <a:avLst/>
              <a:gdLst/>
              <a:ahLst/>
              <a:cxnLst/>
              <a:rect l="l" t="t" r="r" b="b"/>
              <a:pathLst>
                <a:path w="3004" h="868" extrusionOk="0">
                  <a:moveTo>
                    <a:pt x="1" y="1"/>
                  </a:moveTo>
                  <a:lnTo>
                    <a:pt x="347" y="867"/>
                  </a:lnTo>
                  <a:lnTo>
                    <a:pt x="3004" y="867"/>
                  </a:lnTo>
                  <a:lnTo>
                    <a:pt x="2520" y="1"/>
                  </a:lnTo>
                  <a:close/>
                </a:path>
              </a:pathLst>
            </a:custGeom>
            <a:solidFill>
              <a:srgbClr val="0A1D42"/>
            </a:solidFill>
            <a:ln>
              <a:noFill/>
            </a:ln>
          </p:spPr>
          <p:txBody>
            <a:bodyPr spcFirstLastPara="1" wrap="square" lIns="121900" tIns="121900" rIns="121900" bIns="121900" anchor="ctr" anchorCtr="0">
              <a:noAutofit/>
            </a:bodyPr>
            <a:lstStyle/>
            <a:p>
              <a:endParaRPr sz="2400"/>
            </a:p>
          </p:txBody>
        </p:sp>
        <p:sp>
          <p:nvSpPr>
            <p:cNvPr id="164" name="Google Shape;459;p26">
              <a:extLst>
                <a:ext uri="{FF2B5EF4-FFF2-40B4-BE49-F238E27FC236}">
                  <a16:creationId xmlns:a16="http://schemas.microsoft.com/office/drawing/2014/main" id="{FB378781-5522-BB03-5517-DF1E726B2265}"/>
                </a:ext>
              </a:extLst>
            </p:cNvPr>
            <p:cNvSpPr/>
            <p:nvPr/>
          </p:nvSpPr>
          <p:spPr>
            <a:xfrm>
              <a:off x="7477700" y="3565700"/>
              <a:ext cx="80175" cy="21700"/>
            </a:xfrm>
            <a:custGeom>
              <a:avLst/>
              <a:gdLst/>
              <a:ahLst/>
              <a:cxnLst/>
              <a:rect l="l" t="t" r="r" b="b"/>
              <a:pathLst>
                <a:path w="3207" h="868" extrusionOk="0">
                  <a:moveTo>
                    <a:pt x="1" y="1"/>
                  </a:moveTo>
                  <a:lnTo>
                    <a:pt x="548" y="867"/>
                  </a:lnTo>
                  <a:lnTo>
                    <a:pt x="3207" y="867"/>
                  </a:lnTo>
                  <a:lnTo>
                    <a:pt x="2520" y="1"/>
                  </a:lnTo>
                  <a:close/>
                </a:path>
              </a:pathLst>
            </a:custGeom>
            <a:solidFill>
              <a:srgbClr val="0A1D42"/>
            </a:solidFill>
            <a:ln>
              <a:noFill/>
            </a:ln>
          </p:spPr>
          <p:txBody>
            <a:bodyPr spcFirstLastPara="1" wrap="square" lIns="121900" tIns="121900" rIns="121900" bIns="121900" anchor="ctr" anchorCtr="0">
              <a:noAutofit/>
            </a:bodyPr>
            <a:lstStyle/>
            <a:p>
              <a:endParaRPr sz="2400"/>
            </a:p>
          </p:txBody>
        </p:sp>
        <p:sp>
          <p:nvSpPr>
            <p:cNvPr id="165" name="Google Shape;460;p26">
              <a:extLst>
                <a:ext uri="{FF2B5EF4-FFF2-40B4-BE49-F238E27FC236}">
                  <a16:creationId xmlns:a16="http://schemas.microsoft.com/office/drawing/2014/main" id="{7D096700-6721-E4CA-D043-23C133751B09}"/>
                </a:ext>
              </a:extLst>
            </p:cNvPr>
            <p:cNvSpPr/>
            <p:nvPr/>
          </p:nvSpPr>
          <p:spPr>
            <a:xfrm>
              <a:off x="7573725" y="3565700"/>
              <a:ext cx="85400" cy="21700"/>
            </a:xfrm>
            <a:custGeom>
              <a:avLst/>
              <a:gdLst/>
              <a:ahLst/>
              <a:cxnLst/>
              <a:rect l="l" t="t" r="r" b="b"/>
              <a:pathLst>
                <a:path w="3416" h="868" extrusionOk="0">
                  <a:moveTo>
                    <a:pt x="0" y="1"/>
                  </a:moveTo>
                  <a:lnTo>
                    <a:pt x="759" y="867"/>
                  </a:lnTo>
                  <a:lnTo>
                    <a:pt x="3416" y="867"/>
                  </a:lnTo>
                  <a:lnTo>
                    <a:pt x="2529" y="1"/>
                  </a:lnTo>
                  <a:close/>
                </a:path>
              </a:pathLst>
            </a:custGeom>
            <a:solidFill>
              <a:srgbClr val="0A1D42"/>
            </a:solidFill>
            <a:ln>
              <a:noFill/>
            </a:ln>
          </p:spPr>
          <p:txBody>
            <a:bodyPr spcFirstLastPara="1" wrap="square" lIns="121900" tIns="121900" rIns="121900" bIns="121900" anchor="ctr" anchorCtr="0">
              <a:noAutofit/>
            </a:bodyPr>
            <a:lstStyle/>
            <a:p>
              <a:endParaRPr sz="2400"/>
            </a:p>
          </p:txBody>
        </p:sp>
        <p:sp>
          <p:nvSpPr>
            <p:cNvPr id="166" name="Google Shape;461;p26">
              <a:extLst>
                <a:ext uri="{FF2B5EF4-FFF2-40B4-BE49-F238E27FC236}">
                  <a16:creationId xmlns:a16="http://schemas.microsoft.com/office/drawing/2014/main" id="{89083D62-6D83-161D-56A5-1D6F610D1EF0}"/>
                </a:ext>
              </a:extLst>
            </p:cNvPr>
            <p:cNvSpPr/>
            <p:nvPr/>
          </p:nvSpPr>
          <p:spPr>
            <a:xfrm>
              <a:off x="7669775" y="3565700"/>
              <a:ext cx="90650" cy="21700"/>
            </a:xfrm>
            <a:custGeom>
              <a:avLst/>
              <a:gdLst/>
              <a:ahLst/>
              <a:cxnLst/>
              <a:rect l="l" t="t" r="r" b="b"/>
              <a:pathLst>
                <a:path w="3626" h="868" extrusionOk="0">
                  <a:moveTo>
                    <a:pt x="0" y="1"/>
                  </a:moveTo>
                  <a:lnTo>
                    <a:pt x="967" y="867"/>
                  </a:lnTo>
                  <a:lnTo>
                    <a:pt x="3626" y="867"/>
                  </a:lnTo>
                  <a:lnTo>
                    <a:pt x="2527" y="1"/>
                  </a:lnTo>
                  <a:close/>
                </a:path>
              </a:pathLst>
            </a:custGeom>
            <a:solidFill>
              <a:srgbClr val="0A1D42"/>
            </a:solidFill>
            <a:ln>
              <a:noFill/>
            </a:ln>
          </p:spPr>
          <p:txBody>
            <a:bodyPr spcFirstLastPara="1" wrap="square" lIns="121900" tIns="121900" rIns="121900" bIns="121900" anchor="ctr" anchorCtr="0">
              <a:noAutofit/>
            </a:bodyPr>
            <a:lstStyle/>
            <a:p>
              <a:endParaRPr sz="2400"/>
            </a:p>
          </p:txBody>
        </p:sp>
        <p:sp>
          <p:nvSpPr>
            <p:cNvPr id="167" name="Google Shape;462;p26">
              <a:extLst>
                <a:ext uri="{FF2B5EF4-FFF2-40B4-BE49-F238E27FC236}">
                  <a16:creationId xmlns:a16="http://schemas.microsoft.com/office/drawing/2014/main" id="{FA01571D-E636-0133-D267-2E3027690709}"/>
                </a:ext>
              </a:extLst>
            </p:cNvPr>
            <p:cNvSpPr/>
            <p:nvPr/>
          </p:nvSpPr>
          <p:spPr>
            <a:xfrm>
              <a:off x="6633025" y="3600200"/>
              <a:ext cx="100925" cy="25450"/>
            </a:xfrm>
            <a:custGeom>
              <a:avLst/>
              <a:gdLst/>
              <a:ahLst/>
              <a:cxnLst/>
              <a:rect l="l" t="t" r="r" b="b"/>
              <a:pathLst>
                <a:path w="4037" h="1018" extrusionOk="0">
                  <a:moveTo>
                    <a:pt x="1300" y="0"/>
                  </a:moveTo>
                  <a:lnTo>
                    <a:pt x="1" y="1018"/>
                  </a:lnTo>
                  <a:lnTo>
                    <a:pt x="2896" y="1018"/>
                  </a:lnTo>
                  <a:lnTo>
                    <a:pt x="4037" y="0"/>
                  </a:lnTo>
                  <a:close/>
                </a:path>
              </a:pathLst>
            </a:custGeom>
            <a:solidFill>
              <a:srgbClr val="0A1D42"/>
            </a:solidFill>
            <a:ln>
              <a:noFill/>
            </a:ln>
          </p:spPr>
          <p:txBody>
            <a:bodyPr spcFirstLastPara="1" wrap="square" lIns="121900" tIns="121900" rIns="121900" bIns="121900" anchor="ctr" anchorCtr="0">
              <a:noAutofit/>
            </a:bodyPr>
            <a:lstStyle/>
            <a:p>
              <a:endParaRPr sz="2400"/>
            </a:p>
          </p:txBody>
        </p:sp>
        <p:sp>
          <p:nvSpPr>
            <p:cNvPr id="168" name="Google Shape;463;p26">
              <a:extLst>
                <a:ext uri="{FF2B5EF4-FFF2-40B4-BE49-F238E27FC236}">
                  <a16:creationId xmlns:a16="http://schemas.microsoft.com/office/drawing/2014/main" id="{481317D9-58E3-7BDD-0BCD-CDDB0CFD2AF2}"/>
                </a:ext>
              </a:extLst>
            </p:cNvPr>
            <p:cNvSpPr/>
            <p:nvPr/>
          </p:nvSpPr>
          <p:spPr>
            <a:xfrm>
              <a:off x="6743325" y="3600200"/>
              <a:ext cx="94950" cy="25450"/>
            </a:xfrm>
            <a:custGeom>
              <a:avLst/>
              <a:gdLst/>
              <a:ahLst/>
              <a:cxnLst/>
              <a:rect l="l" t="t" r="r" b="b"/>
              <a:pathLst>
                <a:path w="3798" h="1018" extrusionOk="0">
                  <a:moveTo>
                    <a:pt x="1061" y="0"/>
                  </a:moveTo>
                  <a:lnTo>
                    <a:pt x="1" y="1018"/>
                  </a:lnTo>
                  <a:lnTo>
                    <a:pt x="2904" y="1018"/>
                  </a:lnTo>
                  <a:lnTo>
                    <a:pt x="3798" y="0"/>
                  </a:lnTo>
                  <a:close/>
                </a:path>
              </a:pathLst>
            </a:custGeom>
            <a:solidFill>
              <a:srgbClr val="0A1D42"/>
            </a:solidFill>
            <a:ln>
              <a:noFill/>
            </a:ln>
          </p:spPr>
          <p:txBody>
            <a:bodyPr spcFirstLastPara="1" wrap="square" lIns="121900" tIns="121900" rIns="121900" bIns="121900" anchor="ctr" anchorCtr="0">
              <a:noAutofit/>
            </a:bodyPr>
            <a:lstStyle/>
            <a:p>
              <a:endParaRPr sz="2400"/>
            </a:p>
          </p:txBody>
        </p:sp>
        <p:sp>
          <p:nvSpPr>
            <p:cNvPr id="169" name="Google Shape;464;p26">
              <a:extLst>
                <a:ext uri="{FF2B5EF4-FFF2-40B4-BE49-F238E27FC236}">
                  <a16:creationId xmlns:a16="http://schemas.microsoft.com/office/drawing/2014/main" id="{248CFA20-3919-4E9B-7AFF-6DE905AEC256}"/>
                </a:ext>
              </a:extLst>
            </p:cNvPr>
            <p:cNvSpPr/>
            <p:nvPr/>
          </p:nvSpPr>
          <p:spPr>
            <a:xfrm>
              <a:off x="6853825" y="3600200"/>
              <a:ext cx="622425" cy="25450"/>
            </a:xfrm>
            <a:custGeom>
              <a:avLst/>
              <a:gdLst/>
              <a:ahLst/>
              <a:cxnLst/>
              <a:rect l="l" t="t" r="r" b="b"/>
              <a:pathLst>
                <a:path w="24897" h="1018" extrusionOk="0">
                  <a:moveTo>
                    <a:pt x="808" y="0"/>
                  </a:moveTo>
                  <a:lnTo>
                    <a:pt x="0" y="1018"/>
                  </a:lnTo>
                  <a:lnTo>
                    <a:pt x="24897" y="1018"/>
                  </a:lnTo>
                  <a:lnTo>
                    <a:pt x="24334" y="0"/>
                  </a:lnTo>
                  <a:close/>
                </a:path>
              </a:pathLst>
            </a:custGeom>
            <a:solidFill>
              <a:srgbClr val="0A1D42"/>
            </a:solidFill>
            <a:ln>
              <a:noFill/>
            </a:ln>
          </p:spPr>
          <p:txBody>
            <a:bodyPr spcFirstLastPara="1" wrap="square" lIns="121900" tIns="121900" rIns="121900" bIns="121900" anchor="ctr" anchorCtr="0">
              <a:noAutofit/>
            </a:bodyPr>
            <a:lstStyle/>
            <a:p>
              <a:endParaRPr sz="2400"/>
            </a:p>
          </p:txBody>
        </p:sp>
        <p:sp>
          <p:nvSpPr>
            <p:cNvPr id="170" name="Google Shape;465;p26">
              <a:extLst>
                <a:ext uri="{FF2B5EF4-FFF2-40B4-BE49-F238E27FC236}">
                  <a16:creationId xmlns:a16="http://schemas.microsoft.com/office/drawing/2014/main" id="{6E3A4EB9-F010-A6C1-3317-2005BDFC4977}"/>
                </a:ext>
              </a:extLst>
            </p:cNvPr>
            <p:cNvSpPr/>
            <p:nvPr/>
          </p:nvSpPr>
          <p:spPr>
            <a:xfrm>
              <a:off x="7499725" y="3600200"/>
              <a:ext cx="88650" cy="25450"/>
            </a:xfrm>
            <a:custGeom>
              <a:avLst/>
              <a:gdLst/>
              <a:ahLst/>
              <a:cxnLst/>
              <a:rect l="l" t="t" r="r" b="b"/>
              <a:pathLst>
                <a:path w="3546" h="1018" extrusionOk="0">
                  <a:moveTo>
                    <a:pt x="0" y="0"/>
                  </a:moveTo>
                  <a:lnTo>
                    <a:pt x="650" y="1018"/>
                  </a:lnTo>
                  <a:lnTo>
                    <a:pt x="3546" y="1018"/>
                  </a:lnTo>
                  <a:lnTo>
                    <a:pt x="2736" y="0"/>
                  </a:lnTo>
                  <a:close/>
                </a:path>
              </a:pathLst>
            </a:custGeom>
            <a:solidFill>
              <a:srgbClr val="0A1D42"/>
            </a:solidFill>
            <a:ln>
              <a:noFill/>
            </a:ln>
          </p:spPr>
          <p:txBody>
            <a:bodyPr spcFirstLastPara="1" wrap="square" lIns="121900" tIns="121900" rIns="121900" bIns="121900" anchor="ctr" anchorCtr="0">
              <a:noAutofit/>
            </a:bodyPr>
            <a:lstStyle/>
            <a:p>
              <a:endParaRPr sz="2400"/>
            </a:p>
          </p:txBody>
        </p:sp>
        <p:sp>
          <p:nvSpPr>
            <p:cNvPr id="171" name="Google Shape;466;p26">
              <a:extLst>
                <a:ext uri="{FF2B5EF4-FFF2-40B4-BE49-F238E27FC236}">
                  <a16:creationId xmlns:a16="http://schemas.microsoft.com/office/drawing/2014/main" id="{54BE5F2C-F180-4BD6-60ED-FBDCFA43AEDF}"/>
                </a:ext>
              </a:extLst>
            </p:cNvPr>
            <p:cNvSpPr/>
            <p:nvPr/>
          </p:nvSpPr>
          <p:spPr>
            <a:xfrm>
              <a:off x="7603875" y="3600200"/>
              <a:ext cx="94825" cy="25450"/>
            </a:xfrm>
            <a:custGeom>
              <a:avLst/>
              <a:gdLst/>
              <a:ahLst/>
              <a:cxnLst/>
              <a:rect l="l" t="t" r="r" b="b"/>
              <a:pathLst>
                <a:path w="3793" h="1018" extrusionOk="0">
                  <a:moveTo>
                    <a:pt x="0" y="0"/>
                  </a:moveTo>
                  <a:lnTo>
                    <a:pt x="896" y="1018"/>
                  </a:lnTo>
                  <a:lnTo>
                    <a:pt x="3792" y="1018"/>
                  </a:lnTo>
                  <a:lnTo>
                    <a:pt x="2737" y="0"/>
                  </a:lnTo>
                  <a:close/>
                </a:path>
              </a:pathLst>
            </a:custGeom>
            <a:solidFill>
              <a:srgbClr val="0A1D42"/>
            </a:solidFill>
            <a:ln>
              <a:noFill/>
            </a:ln>
          </p:spPr>
          <p:txBody>
            <a:bodyPr spcFirstLastPara="1" wrap="square" lIns="121900" tIns="121900" rIns="121900" bIns="121900" anchor="ctr" anchorCtr="0">
              <a:noAutofit/>
            </a:bodyPr>
            <a:lstStyle/>
            <a:p>
              <a:endParaRPr sz="2400"/>
            </a:p>
          </p:txBody>
        </p:sp>
        <p:sp>
          <p:nvSpPr>
            <p:cNvPr id="172" name="Google Shape;467;p26">
              <a:extLst>
                <a:ext uri="{FF2B5EF4-FFF2-40B4-BE49-F238E27FC236}">
                  <a16:creationId xmlns:a16="http://schemas.microsoft.com/office/drawing/2014/main" id="{E1A38908-9A43-676B-EAB0-06B49388B121}"/>
                </a:ext>
              </a:extLst>
            </p:cNvPr>
            <p:cNvSpPr/>
            <p:nvPr/>
          </p:nvSpPr>
          <p:spPr>
            <a:xfrm>
              <a:off x="7708200" y="3600200"/>
              <a:ext cx="100975" cy="25450"/>
            </a:xfrm>
            <a:custGeom>
              <a:avLst/>
              <a:gdLst/>
              <a:ahLst/>
              <a:cxnLst/>
              <a:rect l="l" t="t" r="r" b="b"/>
              <a:pathLst>
                <a:path w="4039" h="1018" extrusionOk="0">
                  <a:moveTo>
                    <a:pt x="0" y="0"/>
                  </a:moveTo>
                  <a:lnTo>
                    <a:pt x="1142" y="1018"/>
                  </a:lnTo>
                  <a:lnTo>
                    <a:pt x="4038" y="1018"/>
                  </a:lnTo>
                  <a:lnTo>
                    <a:pt x="2739" y="0"/>
                  </a:lnTo>
                  <a:close/>
                </a:path>
              </a:pathLst>
            </a:custGeom>
            <a:solidFill>
              <a:srgbClr val="0A1D42"/>
            </a:solidFill>
            <a:ln>
              <a:noFill/>
            </a:ln>
          </p:spPr>
          <p:txBody>
            <a:bodyPr spcFirstLastPara="1" wrap="square" lIns="121900" tIns="121900" rIns="121900" bIns="121900" anchor="ctr" anchorCtr="0">
              <a:noAutofit/>
            </a:bodyPr>
            <a:lstStyle/>
            <a:p>
              <a:endParaRPr sz="2400"/>
            </a:p>
          </p:txBody>
        </p:sp>
        <p:sp>
          <p:nvSpPr>
            <p:cNvPr id="173" name="Google Shape;468;p26">
              <a:extLst>
                <a:ext uri="{FF2B5EF4-FFF2-40B4-BE49-F238E27FC236}">
                  <a16:creationId xmlns:a16="http://schemas.microsoft.com/office/drawing/2014/main" id="{3D429E06-9EEE-0919-77FC-4FC65A792A2B}"/>
                </a:ext>
              </a:extLst>
            </p:cNvPr>
            <p:cNvSpPr/>
            <p:nvPr/>
          </p:nvSpPr>
          <p:spPr>
            <a:xfrm>
              <a:off x="6871500" y="3510825"/>
              <a:ext cx="68600" cy="15925"/>
            </a:xfrm>
            <a:custGeom>
              <a:avLst/>
              <a:gdLst/>
              <a:ahLst/>
              <a:cxnLst/>
              <a:rect l="l" t="t" r="r" b="b"/>
              <a:pathLst>
                <a:path w="2744" h="637" extrusionOk="0">
                  <a:moveTo>
                    <a:pt x="621" y="0"/>
                  </a:moveTo>
                  <a:lnTo>
                    <a:pt x="0" y="636"/>
                  </a:lnTo>
                  <a:lnTo>
                    <a:pt x="2224" y="636"/>
                  </a:lnTo>
                  <a:lnTo>
                    <a:pt x="2744" y="0"/>
                  </a:lnTo>
                  <a:close/>
                </a:path>
              </a:pathLst>
            </a:custGeom>
            <a:solidFill>
              <a:srgbClr val="0A1D42"/>
            </a:solidFill>
            <a:ln>
              <a:noFill/>
            </a:ln>
          </p:spPr>
          <p:txBody>
            <a:bodyPr spcFirstLastPara="1" wrap="square" lIns="121900" tIns="121900" rIns="121900" bIns="121900" anchor="ctr" anchorCtr="0">
              <a:noAutofit/>
            </a:bodyPr>
            <a:lstStyle/>
            <a:p>
              <a:endParaRPr sz="2400"/>
            </a:p>
          </p:txBody>
        </p:sp>
        <p:sp>
          <p:nvSpPr>
            <p:cNvPr id="174" name="Google Shape;469;p26">
              <a:extLst>
                <a:ext uri="{FF2B5EF4-FFF2-40B4-BE49-F238E27FC236}">
                  <a16:creationId xmlns:a16="http://schemas.microsoft.com/office/drawing/2014/main" id="{E74E4A5A-5494-3DA2-A0C3-E3DEFA3DA3A7}"/>
                </a:ext>
              </a:extLst>
            </p:cNvPr>
            <p:cNvSpPr/>
            <p:nvPr/>
          </p:nvSpPr>
          <p:spPr>
            <a:xfrm>
              <a:off x="6950900" y="3510825"/>
              <a:ext cx="65200" cy="15925"/>
            </a:xfrm>
            <a:custGeom>
              <a:avLst/>
              <a:gdLst/>
              <a:ahLst/>
              <a:cxnLst/>
              <a:rect l="l" t="t" r="r" b="b"/>
              <a:pathLst>
                <a:path w="2608" h="637" extrusionOk="0">
                  <a:moveTo>
                    <a:pt x="477" y="0"/>
                  </a:moveTo>
                  <a:lnTo>
                    <a:pt x="1" y="636"/>
                  </a:lnTo>
                  <a:lnTo>
                    <a:pt x="2226" y="636"/>
                  </a:lnTo>
                  <a:lnTo>
                    <a:pt x="2607" y="0"/>
                  </a:lnTo>
                  <a:close/>
                </a:path>
              </a:pathLst>
            </a:custGeom>
            <a:solidFill>
              <a:srgbClr val="0A1D42"/>
            </a:solidFill>
            <a:ln>
              <a:noFill/>
            </a:ln>
          </p:spPr>
          <p:txBody>
            <a:bodyPr spcFirstLastPara="1" wrap="square" lIns="121900" tIns="121900" rIns="121900" bIns="121900" anchor="ctr" anchorCtr="0">
              <a:noAutofit/>
            </a:bodyPr>
            <a:lstStyle/>
            <a:p>
              <a:endParaRPr sz="2400"/>
            </a:p>
          </p:txBody>
        </p:sp>
        <p:sp>
          <p:nvSpPr>
            <p:cNvPr id="175" name="Google Shape;470;p26">
              <a:extLst>
                <a:ext uri="{FF2B5EF4-FFF2-40B4-BE49-F238E27FC236}">
                  <a16:creationId xmlns:a16="http://schemas.microsoft.com/office/drawing/2014/main" id="{E3BD6F30-BAD2-1341-FE25-98CD6B66BBCB}"/>
                </a:ext>
              </a:extLst>
            </p:cNvPr>
            <p:cNvSpPr/>
            <p:nvPr/>
          </p:nvSpPr>
          <p:spPr>
            <a:xfrm>
              <a:off x="7030375" y="3510825"/>
              <a:ext cx="61550" cy="15925"/>
            </a:xfrm>
            <a:custGeom>
              <a:avLst/>
              <a:gdLst/>
              <a:ahLst/>
              <a:cxnLst/>
              <a:rect l="l" t="t" r="r" b="b"/>
              <a:pathLst>
                <a:path w="2462" h="637" extrusionOk="0">
                  <a:moveTo>
                    <a:pt x="338" y="0"/>
                  </a:moveTo>
                  <a:lnTo>
                    <a:pt x="0" y="636"/>
                  </a:lnTo>
                  <a:lnTo>
                    <a:pt x="2224" y="636"/>
                  </a:lnTo>
                  <a:lnTo>
                    <a:pt x="2461" y="0"/>
                  </a:lnTo>
                  <a:close/>
                </a:path>
              </a:pathLst>
            </a:custGeom>
            <a:solidFill>
              <a:srgbClr val="0A1D42"/>
            </a:solidFill>
            <a:ln>
              <a:noFill/>
            </a:ln>
          </p:spPr>
          <p:txBody>
            <a:bodyPr spcFirstLastPara="1" wrap="square" lIns="121900" tIns="121900" rIns="121900" bIns="121900" anchor="ctr" anchorCtr="0">
              <a:noAutofit/>
            </a:bodyPr>
            <a:lstStyle/>
            <a:p>
              <a:endParaRPr sz="2400"/>
            </a:p>
          </p:txBody>
        </p:sp>
        <p:sp>
          <p:nvSpPr>
            <p:cNvPr id="176" name="Google Shape;471;p26">
              <a:extLst>
                <a:ext uri="{FF2B5EF4-FFF2-40B4-BE49-F238E27FC236}">
                  <a16:creationId xmlns:a16="http://schemas.microsoft.com/office/drawing/2014/main" id="{8DB9815B-751D-31C8-5C2A-9428D3D5B8CE}"/>
                </a:ext>
              </a:extLst>
            </p:cNvPr>
            <p:cNvSpPr/>
            <p:nvPr/>
          </p:nvSpPr>
          <p:spPr>
            <a:xfrm>
              <a:off x="7109775" y="3510825"/>
              <a:ext cx="58175" cy="15925"/>
            </a:xfrm>
            <a:custGeom>
              <a:avLst/>
              <a:gdLst/>
              <a:ahLst/>
              <a:cxnLst/>
              <a:rect l="l" t="t" r="r" b="b"/>
              <a:pathLst>
                <a:path w="2327" h="637" extrusionOk="0">
                  <a:moveTo>
                    <a:pt x="204" y="0"/>
                  </a:moveTo>
                  <a:lnTo>
                    <a:pt x="1" y="636"/>
                  </a:lnTo>
                  <a:lnTo>
                    <a:pt x="2224" y="636"/>
                  </a:lnTo>
                  <a:lnTo>
                    <a:pt x="2327" y="0"/>
                  </a:lnTo>
                  <a:close/>
                </a:path>
              </a:pathLst>
            </a:custGeom>
            <a:solidFill>
              <a:srgbClr val="0A1D42"/>
            </a:solidFill>
            <a:ln>
              <a:noFill/>
            </a:ln>
          </p:spPr>
          <p:txBody>
            <a:bodyPr spcFirstLastPara="1" wrap="square" lIns="121900" tIns="121900" rIns="121900" bIns="121900" anchor="ctr" anchorCtr="0">
              <a:noAutofit/>
            </a:bodyPr>
            <a:lstStyle/>
            <a:p>
              <a:endParaRPr sz="2400"/>
            </a:p>
          </p:txBody>
        </p:sp>
        <p:sp>
          <p:nvSpPr>
            <p:cNvPr id="177" name="Google Shape;472;p26">
              <a:extLst>
                <a:ext uri="{FF2B5EF4-FFF2-40B4-BE49-F238E27FC236}">
                  <a16:creationId xmlns:a16="http://schemas.microsoft.com/office/drawing/2014/main" id="{81CC40DF-F0F5-2D79-8165-0850D513D2EB}"/>
                </a:ext>
              </a:extLst>
            </p:cNvPr>
            <p:cNvSpPr/>
            <p:nvPr/>
          </p:nvSpPr>
          <p:spPr>
            <a:xfrm>
              <a:off x="7189200" y="3510825"/>
              <a:ext cx="55650" cy="15925"/>
            </a:xfrm>
            <a:custGeom>
              <a:avLst/>
              <a:gdLst/>
              <a:ahLst/>
              <a:cxnLst/>
              <a:rect l="l" t="t" r="r" b="b"/>
              <a:pathLst>
                <a:path w="2226" h="637" extrusionOk="0">
                  <a:moveTo>
                    <a:pt x="59" y="0"/>
                  </a:moveTo>
                  <a:lnTo>
                    <a:pt x="0" y="636"/>
                  </a:lnTo>
                  <a:lnTo>
                    <a:pt x="2226" y="636"/>
                  </a:lnTo>
                  <a:lnTo>
                    <a:pt x="2189" y="0"/>
                  </a:lnTo>
                  <a:close/>
                </a:path>
              </a:pathLst>
            </a:custGeom>
            <a:solidFill>
              <a:srgbClr val="0A1D42"/>
            </a:solidFill>
            <a:ln>
              <a:noFill/>
            </a:ln>
          </p:spPr>
          <p:txBody>
            <a:bodyPr spcFirstLastPara="1" wrap="square" lIns="121900" tIns="121900" rIns="121900" bIns="121900" anchor="ctr" anchorCtr="0">
              <a:noAutofit/>
            </a:bodyPr>
            <a:lstStyle/>
            <a:p>
              <a:endParaRPr sz="2400"/>
            </a:p>
          </p:txBody>
        </p:sp>
        <p:sp>
          <p:nvSpPr>
            <p:cNvPr id="178" name="Google Shape;473;p26">
              <a:extLst>
                <a:ext uri="{FF2B5EF4-FFF2-40B4-BE49-F238E27FC236}">
                  <a16:creationId xmlns:a16="http://schemas.microsoft.com/office/drawing/2014/main" id="{426AD2E9-0E04-C974-CA54-9EEF5964B7AC}"/>
                </a:ext>
              </a:extLst>
            </p:cNvPr>
            <p:cNvSpPr/>
            <p:nvPr/>
          </p:nvSpPr>
          <p:spPr>
            <a:xfrm>
              <a:off x="7266675" y="3510825"/>
              <a:ext cx="57600" cy="15925"/>
            </a:xfrm>
            <a:custGeom>
              <a:avLst/>
              <a:gdLst/>
              <a:ahLst/>
              <a:cxnLst/>
              <a:rect l="l" t="t" r="r" b="b"/>
              <a:pathLst>
                <a:path w="2304" h="637" extrusionOk="0">
                  <a:moveTo>
                    <a:pt x="0" y="0"/>
                  </a:moveTo>
                  <a:lnTo>
                    <a:pt x="80" y="636"/>
                  </a:lnTo>
                  <a:lnTo>
                    <a:pt x="2303" y="636"/>
                  </a:lnTo>
                  <a:lnTo>
                    <a:pt x="2123" y="0"/>
                  </a:lnTo>
                  <a:close/>
                </a:path>
              </a:pathLst>
            </a:custGeom>
            <a:solidFill>
              <a:srgbClr val="0A1D42"/>
            </a:solidFill>
            <a:ln>
              <a:noFill/>
            </a:ln>
          </p:spPr>
          <p:txBody>
            <a:bodyPr spcFirstLastPara="1" wrap="square" lIns="121900" tIns="121900" rIns="121900" bIns="121900" anchor="ctr" anchorCtr="0">
              <a:noAutofit/>
            </a:bodyPr>
            <a:lstStyle/>
            <a:p>
              <a:endParaRPr sz="2400"/>
            </a:p>
          </p:txBody>
        </p:sp>
        <p:sp>
          <p:nvSpPr>
            <p:cNvPr id="179" name="Google Shape;474;p26">
              <a:extLst>
                <a:ext uri="{FF2B5EF4-FFF2-40B4-BE49-F238E27FC236}">
                  <a16:creationId xmlns:a16="http://schemas.microsoft.com/office/drawing/2014/main" id="{363BFDD9-402C-EBA2-1ECD-417F07888BA3}"/>
                </a:ext>
              </a:extLst>
            </p:cNvPr>
            <p:cNvSpPr/>
            <p:nvPr/>
          </p:nvSpPr>
          <p:spPr>
            <a:xfrm>
              <a:off x="7345175" y="3510825"/>
              <a:ext cx="61250" cy="15925"/>
            </a:xfrm>
            <a:custGeom>
              <a:avLst/>
              <a:gdLst/>
              <a:ahLst/>
              <a:cxnLst/>
              <a:rect l="l" t="t" r="r" b="b"/>
              <a:pathLst>
                <a:path w="2450" h="637" extrusionOk="0">
                  <a:moveTo>
                    <a:pt x="0" y="0"/>
                  </a:moveTo>
                  <a:lnTo>
                    <a:pt x="224" y="636"/>
                  </a:lnTo>
                  <a:lnTo>
                    <a:pt x="2449" y="636"/>
                  </a:lnTo>
                  <a:lnTo>
                    <a:pt x="2123" y="0"/>
                  </a:lnTo>
                  <a:close/>
                </a:path>
              </a:pathLst>
            </a:custGeom>
            <a:solidFill>
              <a:srgbClr val="0A1D42"/>
            </a:solidFill>
            <a:ln>
              <a:noFill/>
            </a:ln>
          </p:spPr>
          <p:txBody>
            <a:bodyPr spcFirstLastPara="1" wrap="square" lIns="121900" tIns="121900" rIns="121900" bIns="121900" anchor="ctr" anchorCtr="0">
              <a:noAutofit/>
            </a:bodyPr>
            <a:lstStyle/>
            <a:p>
              <a:endParaRPr sz="2400"/>
            </a:p>
          </p:txBody>
        </p:sp>
        <p:sp>
          <p:nvSpPr>
            <p:cNvPr id="180" name="Google Shape;475;p26">
              <a:extLst>
                <a:ext uri="{FF2B5EF4-FFF2-40B4-BE49-F238E27FC236}">
                  <a16:creationId xmlns:a16="http://schemas.microsoft.com/office/drawing/2014/main" id="{565E32EC-F8D5-EF27-9AF5-EE617B5F27F9}"/>
                </a:ext>
              </a:extLst>
            </p:cNvPr>
            <p:cNvSpPr/>
            <p:nvPr/>
          </p:nvSpPr>
          <p:spPr>
            <a:xfrm>
              <a:off x="7465400" y="3510825"/>
              <a:ext cx="66825" cy="15925"/>
            </a:xfrm>
            <a:custGeom>
              <a:avLst/>
              <a:gdLst/>
              <a:ahLst/>
              <a:cxnLst/>
              <a:rect l="l" t="t" r="r" b="b"/>
              <a:pathLst>
                <a:path w="2673" h="637" extrusionOk="0">
                  <a:moveTo>
                    <a:pt x="0" y="0"/>
                  </a:moveTo>
                  <a:lnTo>
                    <a:pt x="449" y="636"/>
                  </a:lnTo>
                  <a:lnTo>
                    <a:pt x="2673" y="636"/>
                  </a:lnTo>
                  <a:lnTo>
                    <a:pt x="2123" y="0"/>
                  </a:lnTo>
                  <a:close/>
                </a:path>
              </a:pathLst>
            </a:custGeom>
            <a:solidFill>
              <a:srgbClr val="0A1D42"/>
            </a:solidFill>
            <a:ln>
              <a:noFill/>
            </a:ln>
          </p:spPr>
          <p:txBody>
            <a:bodyPr spcFirstLastPara="1" wrap="square" lIns="121900" tIns="121900" rIns="121900" bIns="121900" anchor="ctr" anchorCtr="0">
              <a:noAutofit/>
            </a:bodyPr>
            <a:lstStyle/>
            <a:p>
              <a:endParaRPr sz="2400"/>
            </a:p>
          </p:txBody>
        </p:sp>
        <p:sp>
          <p:nvSpPr>
            <p:cNvPr id="181" name="Google Shape;476;p26">
              <a:extLst>
                <a:ext uri="{FF2B5EF4-FFF2-40B4-BE49-F238E27FC236}">
                  <a16:creationId xmlns:a16="http://schemas.microsoft.com/office/drawing/2014/main" id="{6E716FA5-D84D-2432-F191-0AA89DBCFBE3}"/>
                </a:ext>
              </a:extLst>
            </p:cNvPr>
            <p:cNvSpPr/>
            <p:nvPr/>
          </p:nvSpPr>
          <p:spPr>
            <a:xfrm>
              <a:off x="7537450" y="3510825"/>
              <a:ext cx="70250" cy="15925"/>
            </a:xfrm>
            <a:custGeom>
              <a:avLst/>
              <a:gdLst/>
              <a:ahLst/>
              <a:cxnLst/>
              <a:rect l="l" t="t" r="r" b="b"/>
              <a:pathLst>
                <a:path w="2810" h="637" extrusionOk="0">
                  <a:moveTo>
                    <a:pt x="1" y="0"/>
                  </a:moveTo>
                  <a:lnTo>
                    <a:pt x="585" y="636"/>
                  </a:lnTo>
                  <a:lnTo>
                    <a:pt x="2810" y="636"/>
                  </a:lnTo>
                  <a:lnTo>
                    <a:pt x="2130" y="0"/>
                  </a:lnTo>
                  <a:close/>
                </a:path>
              </a:pathLst>
            </a:custGeom>
            <a:solidFill>
              <a:srgbClr val="0A1D42"/>
            </a:solidFill>
            <a:ln>
              <a:noFill/>
            </a:ln>
          </p:spPr>
          <p:txBody>
            <a:bodyPr spcFirstLastPara="1" wrap="square" lIns="121900" tIns="121900" rIns="121900" bIns="121900" anchor="ctr" anchorCtr="0">
              <a:noAutofit/>
            </a:bodyPr>
            <a:lstStyle/>
            <a:p>
              <a:endParaRPr sz="2400"/>
            </a:p>
          </p:txBody>
        </p:sp>
        <p:sp>
          <p:nvSpPr>
            <p:cNvPr id="182" name="Google Shape;477;p26">
              <a:extLst>
                <a:ext uri="{FF2B5EF4-FFF2-40B4-BE49-F238E27FC236}">
                  <a16:creationId xmlns:a16="http://schemas.microsoft.com/office/drawing/2014/main" id="{108CE69C-EF33-C148-7A03-C2852EB2E633}"/>
                </a:ext>
              </a:extLst>
            </p:cNvPr>
            <p:cNvSpPr/>
            <p:nvPr/>
          </p:nvSpPr>
          <p:spPr>
            <a:xfrm>
              <a:off x="7609625" y="3510825"/>
              <a:ext cx="73500" cy="15925"/>
            </a:xfrm>
            <a:custGeom>
              <a:avLst/>
              <a:gdLst/>
              <a:ahLst/>
              <a:cxnLst/>
              <a:rect l="l" t="t" r="r" b="b"/>
              <a:pathLst>
                <a:path w="2940" h="637" extrusionOk="0">
                  <a:moveTo>
                    <a:pt x="1" y="0"/>
                  </a:moveTo>
                  <a:lnTo>
                    <a:pt x="716" y="636"/>
                  </a:lnTo>
                  <a:lnTo>
                    <a:pt x="2940" y="636"/>
                  </a:lnTo>
                  <a:lnTo>
                    <a:pt x="2124" y="0"/>
                  </a:lnTo>
                  <a:close/>
                </a:path>
              </a:pathLst>
            </a:custGeom>
            <a:solidFill>
              <a:srgbClr val="0A1D42"/>
            </a:solidFill>
            <a:ln>
              <a:noFill/>
            </a:ln>
          </p:spPr>
          <p:txBody>
            <a:bodyPr spcFirstLastPara="1" wrap="square" lIns="121900" tIns="121900" rIns="121900" bIns="121900" anchor="ctr" anchorCtr="0">
              <a:noAutofit/>
            </a:bodyPr>
            <a:lstStyle/>
            <a:p>
              <a:endParaRPr sz="2400"/>
            </a:p>
          </p:txBody>
        </p:sp>
        <p:sp>
          <p:nvSpPr>
            <p:cNvPr id="183" name="Google Shape;478;p26">
              <a:extLst>
                <a:ext uri="{FF2B5EF4-FFF2-40B4-BE49-F238E27FC236}">
                  <a16:creationId xmlns:a16="http://schemas.microsoft.com/office/drawing/2014/main" id="{93C9EB0B-716F-7176-0664-6079BBC85FD6}"/>
                </a:ext>
              </a:extLst>
            </p:cNvPr>
            <p:cNvSpPr/>
            <p:nvPr/>
          </p:nvSpPr>
          <p:spPr>
            <a:xfrm>
              <a:off x="7030375" y="3651275"/>
              <a:ext cx="381450" cy="70950"/>
            </a:xfrm>
            <a:custGeom>
              <a:avLst/>
              <a:gdLst/>
              <a:ahLst/>
              <a:cxnLst/>
              <a:rect l="l" t="t" r="r" b="b"/>
              <a:pathLst>
                <a:path w="15258" h="2838" extrusionOk="0">
                  <a:moveTo>
                    <a:pt x="1205" y="0"/>
                  </a:moveTo>
                  <a:lnTo>
                    <a:pt x="0" y="2837"/>
                  </a:lnTo>
                  <a:lnTo>
                    <a:pt x="15258" y="2837"/>
                  </a:lnTo>
                  <a:lnTo>
                    <a:pt x="14052" y="0"/>
                  </a:lnTo>
                  <a:close/>
                </a:path>
              </a:pathLst>
            </a:custGeom>
            <a:solidFill>
              <a:srgbClr val="35C2DF"/>
            </a:solidFill>
            <a:ln>
              <a:noFill/>
            </a:ln>
          </p:spPr>
          <p:txBody>
            <a:bodyPr spcFirstLastPara="1" wrap="square" lIns="121900" tIns="121900" rIns="121900" bIns="121900" anchor="ctr" anchorCtr="0">
              <a:noAutofit/>
            </a:bodyPr>
            <a:lstStyle/>
            <a:p>
              <a:endParaRPr sz="2400"/>
            </a:p>
          </p:txBody>
        </p:sp>
        <p:sp>
          <p:nvSpPr>
            <p:cNvPr id="184" name="Google Shape;479;p26">
              <a:extLst>
                <a:ext uri="{FF2B5EF4-FFF2-40B4-BE49-F238E27FC236}">
                  <a16:creationId xmlns:a16="http://schemas.microsoft.com/office/drawing/2014/main" id="{06B098EE-5B5B-D3BF-3DB1-17E3F5586B49}"/>
                </a:ext>
              </a:extLst>
            </p:cNvPr>
            <p:cNvSpPr/>
            <p:nvPr/>
          </p:nvSpPr>
          <p:spPr>
            <a:xfrm>
              <a:off x="6384600" y="3756675"/>
              <a:ext cx="1672950" cy="27850"/>
            </a:xfrm>
            <a:custGeom>
              <a:avLst/>
              <a:gdLst/>
              <a:ahLst/>
              <a:cxnLst/>
              <a:rect l="l" t="t" r="r" b="b"/>
              <a:pathLst>
                <a:path w="66918" h="1114" extrusionOk="0">
                  <a:moveTo>
                    <a:pt x="0" y="1"/>
                  </a:moveTo>
                  <a:lnTo>
                    <a:pt x="0" y="124"/>
                  </a:lnTo>
                  <a:cubicBezTo>
                    <a:pt x="0" y="673"/>
                    <a:pt x="449" y="1114"/>
                    <a:pt x="997" y="1114"/>
                  </a:cubicBezTo>
                  <a:lnTo>
                    <a:pt x="65921" y="1114"/>
                  </a:lnTo>
                  <a:cubicBezTo>
                    <a:pt x="66471" y="1114"/>
                    <a:pt x="66918" y="673"/>
                    <a:pt x="66918" y="124"/>
                  </a:cubicBezTo>
                  <a:lnTo>
                    <a:pt x="66918" y="1"/>
                  </a:lnTo>
                  <a:close/>
                </a:path>
              </a:pathLst>
            </a:custGeom>
            <a:solidFill>
              <a:srgbClr val="CEF3F5"/>
            </a:solidFill>
            <a:ln>
              <a:noFill/>
            </a:ln>
          </p:spPr>
          <p:txBody>
            <a:bodyPr spcFirstLastPara="1" wrap="square" lIns="121900" tIns="121900" rIns="121900" bIns="121900" anchor="ctr" anchorCtr="0">
              <a:noAutofit/>
            </a:bodyPr>
            <a:lstStyle/>
            <a:p>
              <a:endParaRPr sz="2400"/>
            </a:p>
          </p:txBody>
        </p:sp>
        <p:sp>
          <p:nvSpPr>
            <p:cNvPr id="185" name="Google Shape;480;p26">
              <a:extLst>
                <a:ext uri="{FF2B5EF4-FFF2-40B4-BE49-F238E27FC236}">
                  <a16:creationId xmlns:a16="http://schemas.microsoft.com/office/drawing/2014/main" id="{C16BE3D2-DE18-8211-B930-ECDFEEC07191}"/>
                </a:ext>
              </a:extLst>
            </p:cNvPr>
            <p:cNvSpPr/>
            <p:nvPr/>
          </p:nvSpPr>
          <p:spPr>
            <a:xfrm>
              <a:off x="7012825" y="2590700"/>
              <a:ext cx="439600" cy="745025"/>
            </a:xfrm>
            <a:custGeom>
              <a:avLst/>
              <a:gdLst/>
              <a:ahLst/>
              <a:cxnLst/>
              <a:rect l="l" t="t" r="r" b="b"/>
              <a:pathLst>
                <a:path w="17584" h="29801" extrusionOk="0">
                  <a:moveTo>
                    <a:pt x="520" y="1"/>
                  </a:moveTo>
                  <a:cubicBezTo>
                    <a:pt x="233" y="1"/>
                    <a:pt x="0" y="238"/>
                    <a:pt x="0" y="528"/>
                  </a:cubicBezTo>
                  <a:lnTo>
                    <a:pt x="0" y="29280"/>
                  </a:lnTo>
                  <a:cubicBezTo>
                    <a:pt x="0" y="29570"/>
                    <a:pt x="233" y="29800"/>
                    <a:pt x="520" y="29800"/>
                  </a:cubicBezTo>
                  <a:lnTo>
                    <a:pt x="17064" y="29800"/>
                  </a:lnTo>
                  <a:cubicBezTo>
                    <a:pt x="17353" y="29800"/>
                    <a:pt x="17584" y="29570"/>
                    <a:pt x="17584" y="29280"/>
                  </a:cubicBezTo>
                  <a:lnTo>
                    <a:pt x="17584" y="528"/>
                  </a:lnTo>
                  <a:cubicBezTo>
                    <a:pt x="17584" y="238"/>
                    <a:pt x="17353" y="1"/>
                    <a:pt x="17064" y="1"/>
                  </a:cubicBezTo>
                  <a:close/>
                </a:path>
              </a:pathLst>
            </a:custGeom>
            <a:solidFill>
              <a:srgbClr val="CA7BEB"/>
            </a:solidFill>
            <a:ln>
              <a:noFill/>
            </a:ln>
          </p:spPr>
          <p:txBody>
            <a:bodyPr spcFirstLastPara="1" wrap="square" lIns="121900" tIns="121900" rIns="121900" bIns="121900" anchor="ctr" anchorCtr="0">
              <a:noAutofit/>
            </a:bodyPr>
            <a:lstStyle/>
            <a:p>
              <a:endParaRPr sz="2400"/>
            </a:p>
          </p:txBody>
        </p:sp>
        <p:sp>
          <p:nvSpPr>
            <p:cNvPr id="186" name="Google Shape;481;p26">
              <a:extLst>
                <a:ext uri="{FF2B5EF4-FFF2-40B4-BE49-F238E27FC236}">
                  <a16:creationId xmlns:a16="http://schemas.microsoft.com/office/drawing/2014/main" id="{000FB3F8-91BB-4548-0097-514E2C346E26}"/>
                </a:ext>
              </a:extLst>
            </p:cNvPr>
            <p:cNvSpPr/>
            <p:nvPr/>
          </p:nvSpPr>
          <p:spPr>
            <a:xfrm>
              <a:off x="7029625" y="2619400"/>
              <a:ext cx="405850" cy="623175"/>
            </a:xfrm>
            <a:custGeom>
              <a:avLst/>
              <a:gdLst/>
              <a:ahLst/>
              <a:cxnLst/>
              <a:rect l="l" t="t" r="r" b="b"/>
              <a:pathLst>
                <a:path w="16234" h="24927" extrusionOk="0">
                  <a:moveTo>
                    <a:pt x="1" y="0"/>
                  </a:moveTo>
                  <a:lnTo>
                    <a:pt x="1" y="24926"/>
                  </a:lnTo>
                  <a:lnTo>
                    <a:pt x="16234" y="24926"/>
                  </a:lnTo>
                  <a:lnTo>
                    <a:pt x="16234" y="0"/>
                  </a:lnTo>
                  <a:close/>
                </a:path>
              </a:pathLst>
            </a:custGeom>
            <a:solidFill>
              <a:srgbClr val="0A1D42"/>
            </a:solidFill>
            <a:ln>
              <a:noFill/>
            </a:ln>
          </p:spPr>
          <p:txBody>
            <a:bodyPr spcFirstLastPara="1" wrap="square" lIns="121900" tIns="121900" rIns="121900" bIns="121900" anchor="ctr" anchorCtr="0">
              <a:noAutofit/>
            </a:bodyPr>
            <a:lstStyle/>
            <a:p>
              <a:endParaRPr sz="2400"/>
            </a:p>
          </p:txBody>
        </p:sp>
        <p:sp>
          <p:nvSpPr>
            <p:cNvPr id="187" name="Google Shape;482;p26">
              <a:extLst>
                <a:ext uri="{FF2B5EF4-FFF2-40B4-BE49-F238E27FC236}">
                  <a16:creationId xmlns:a16="http://schemas.microsoft.com/office/drawing/2014/main" id="{4C04DE02-46A9-8F64-E7E2-881B442C5B45}"/>
                </a:ext>
              </a:extLst>
            </p:cNvPr>
            <p:cNvSpPr/>
            <p:nvPr/>
          </p:nvSpPr>
          <p:spPr>
            <a:xfrm>
              <a:off x="7207775" y="3265850"/>
              <a:ext cx="49675" cy="49500"/>
            </a:xfrm>
            <a:custGeom>
              <a:avLst/>
              <a:gdLst/>
              <a:ahLst/>
              <a:cxnLst/>
              <a:rect l="l" t="t" r="r" b="b"/>
              <a:pathLst>
                <a:path w="1987" h="1980" extrusionOk="0">
                  <a:moveTo>
                    <a:pt x="990" y="1"/>
                  </a:moveTo>
                  <a:cubicBezTo>
                    <a:pt x="450" y="1"/>
                    <a:pt x="1" y="441"/>
                    <a:pt x="1" y="990"/>
                  </a:cubicBezTo>
                  <a:cubicBezTo>
                    <a:pt x="1" y="1538"/>
                    <a:pt x="450" y="1980"/>
                    <a:pt x="990" y="1980"/>
                  </a:cubicBezTo>
                  <a:cubicBezTo>
                    <a:pt x="1540" y="1980"/>
                    <a:pt x="1987" y="1538"/>
                    <a:pt x="1987" y="990"/>
                  </a:cubicBezTo>
                  <a:cubicBezTo>
                    <a:pt x="1987" y="441"/>
                    <a:pt x="1540" y="1"/>
                    <a:pt x="990" y="1"/>
                  </a:cubicBezTo>
                  <a:close/>
                </a:path>
              </a:pathLst>
            </a:custGeom>
            <a:solidFill>
              <a:srgbClr val="972CB4"/>
            </a:solidFill>
            <a:ln>
              <a:noFill/>
            </a:ln>
          </p:spPr>
          <p:txBody>
            <a:bodyPr spcFirstLastPara="1" wrap="square" lIns="121900" tIns="121900" rIns="121900" bIns="121900" anchor="ctr" anchorCtr="0">
              <a:noAutofit/>
            </a:bodyPr>
            <a:lstStyle/>
            <a:p>
              <a:endParaRPr sz="2400"/>
            </a:p>
          </p:txBody>
        </p:sp>
        <p:sp>
          <p:nvSpPr>
            <p:cNvPr id="188" name="Google Shape;483;p26">
              <a:extLst>
                <a:ext uri="{FF2B5EF4-FFF2-40B4-BE49-F238E27FC236}">
                  <a16:creationId xmlns:a16="http://schemas.microsoft.com/office/drawing/2014/main" id="{06FB4295-037B-C6A5-08BF-A7FC36DC68C2}"/>
                </a:ext>
              </a:extLst>
            </p:cNvPr>
            <p:cNvSpPr/>
            <p:nvPr/>
          </p:nvSpPr>
          <p:spPr>
            <a:xfrm>
              <a:off x="6479400" y="2713275"/>
              <a:ext cx="285975" cy="285975"/>
            </a:xfrm>
            <a:custGeom>
              <a:avLst/>
              <a:gdLst/>
              <a:ahLst/>
              <a:cxnLst/>
              <a:rect l="l" t="t" r="r" b="b"/>
              <a:pathLst>
                <a:path w="11439" h="11439" extrusionOk="0">
                  <a:moveTo>
                    <a:pt x="2217" y="1"/>
                  </a:moveTo>
                  <a:cubicBezTo>
                    <a:pt x="990" y="1"/>
                    <a:pt x="0" y="997"/>
                    <a:pt x="0" y="2217"/>
                  </a:cubicBezTo>
                  <a:lnTo>
                    <a:pt x="0" y="9229"/>
                  </a:lnTo>
                  <a:cubicBezTo>
                    <a:pt x="0" y="10449"/>
                    <a:pt x="990" y="11439"/>
                    <a:pt x="2217" y="11439"/>
                  </a:cubicBezTo>
                  <a:lnTo>
                    <a:pt x="9222" y="11439"/>
                  </a:lnTo>
                  <a:cubicBezTo>
                    <a:pt x="10449" y="11439"/>
                    <a:pt x="11438" y="10449"/>
                    <a:pt x="11438" y="9229"/>
                  </a:cubicBezTo>
                  <a:lnTo>
                    <a:pt x="11438" y="2217"/>
                  </a:lnTo>
                  <a:cubicBezTo>
                    <a:pt x="11438" y="997"/>
                    <a:pt x="10449" y="1"/>
                    <a:pt x="9222" y="1"/>
                  </a:cubicBezTo>
                  <a:close/>
                </a:path>
              </a:pathLst>
            </a:custGeom>
            <a:solidFill>
              <a:srgbClr val="878FFF"/>
            </a:solidFill>
            <a:ln>
              <a:noFill/>
            </a:ln>
          </p:spPr>
          <p:txBody>
            <a:bodyPr spcFirstLastPara="1" wrap="square" lIns="121900" tIns="121900" rIns="121900" bIns="121900" anchor="ctr" anchorCtr="0">
              <a:noAutofit/>
            </a:bodyPr>
            <a:lstStyle/>
            <a:p>
              <a:endParaRPr sz="2400"/>
            </a:p>
          </p:txBody>
        </p:sp>
        <p:sp>
          <p:nvSpPr>
            <p:cNvPr id="189" name="Google Shape;484;p26">
              <a:extLst>
                <a:ext uri="{FF2B5EF4-FFF2-40B4-BE49-F238E27FC236}">
                  <a16:creationId xmlns:a16="http://schemas.microsoft.com/office/drawing/2014/main" id="{9D7C1D2A-80D8-35AD-26B7-B4E2A8355523}"/>
                </a:ext>
              </a:extLst>
            </p:cNvPr>
            <p:cNvSpPr/>
            <p:nvPr/>
          </p:nvSpPr>
          <p:spPr>
            <a:xfrm>
              <a:off x="6462400" y="2696475"/>
              <a:ext cx="319950" cy="319725"/>
            </a:xfrm>
            <a:custGeom>
              <a:avLst/>
              <a:gdLst/>
              <a:ahLst/>
              <a:cxnLst/>
              <a:rect l="l" t="t" r="r" b="b"/>
              <a:pathLst>
                <a:path w="12798" h="12789" fill="none" extrusionOk="0">
                  <a:moveTo>
                    <a:pt x="10319" y="12788"/>
                  </a:moveTo>
                  <a:lnTo>
                    <a:pt x="2477" y="12788"/>
                  </a:lnTo>
                  <a:cubicBezTo>
                    <a:pt x="1114" y="12788"/>
                    <a:pt x="1" y="11684"/>
                    <a:pt x="1" y="10312"/>
                  </a:cubicBezTo>
                  <a:lnTo>
                    <a:pt x="1" y="2477"/>
                  </a:lnTo>
                  <a:cubicBezTo>
                    <a:pt x="1" y="1106"/>
                    <a:pt x="1114" y="0"/>
                    <a:pt x="2477" y="0"/>
                  </a:cubicBezTo>
                  <a:lnTo>
                    <a:pt x="10319" y="0"/>
                  </a:lnTo>
                  <a:cubicBezTo>
                    <a:pt x="11685" y="0"/>
                    <a:pt x="12798" y="1106"/>
                    <a:pt x="12798" y="2477"/>
                  </a:cubicBezTo>
                  <a:lnTo>
                    <a:pt x="12798" y="10312"/>
                  </a:lnTo>
                  <a:cubicBezTo>
                    <a:pt x="12798" y="11684"/>
                    <a:pt x="11685" y="12788"/>
                    <a:pt x="10319" y="12788"/>
                  </a:cubicBezTo>
                  <a:close/>
                </a:path>
              </a:pathLst>
            </a:custGeom>
            <a:noFill/>
            <a:ln w="4900" cap="flat" cmpd="sng">
              <a:solidFill>
                <a:schemeClr val="lt1"/>
              </a:solidFill>
              <a:prstDash val="solid"/>
              <a:miter lim="1733"/>
              <a:headEnd type="none" w="sm" len="sm"/>
              <a:tailEnd type="none" w="sm" len="sm"/>
            </a:ln>
          </p:spPr>
          <p:txBody>
            <a:bodyPr spcFirstLastPara="1" wrap="square" lIns="121900" tIns="121900" rIns="121900" bIns="121900" anchor="ctr" anchorCtr="0">
              <a:noAutofit/>
            </a:bodyPr>
            <a:lstStyle/>
            <a:p>
              <a:endParaRPr sz="2400"/>
            </a:p>
          </p:txBody>
        </p:sp>
        <p:sp>
          <p:nvSpPr>
            <p:cNvPr id="190" name="Google Shape;485;p26">
              <a:extLst>
                <a:ext uri="{FF2B5EF4-FFF2-40B4-BE49-F238E27FC236}">
                  <a16:creationId xmlns:a16="http://schemas.microsoft.com/office/drawing/2014/main" id="{968A26FD-6358-F994-A58F-E89B16DBE261}"/>
                </a:ext>
              </a:extLst>
            </p:cNvPr>
            <p:cNvSpPr/>
            <p:nvPr/>
          </p:nvSpPr>
          <p:spPr>
            <a:xfrm>
              <a:off x="6519825" y="2819950"/>
              <a:ext cx="57975" cy="77325"/>
            </a:xfrm>
            <a:custGeom>
              <a:avLst/>
              <a:gdLst/>
              <a:ahLst/>
              <a:cxnLst/>
              <a:rect l="l" t="t" r="r" b="b"/>
              <a:pathLst>
                <a:path w="2319" h="3093" extrusionOk="0">
                  <a:moveTo>
                    <a:pt x="1033" y="579"/>
                  </a:moveTo>
                  <a:cubicBezTo>
                    <a:pt x="1293" y="579"/>
                    <a:pt x="1619" y="622"/>
                    <a:pt x="1619" y="940"/>
                  </a:cubicBezTo>
                  <a:cubicBezTo>
                    <a:pt x="1619" y="1229"/>
                    <a:pt x="1373" y="1316"/>
                    <a:pt x="1134" y="1316"/>
                  </a:cubicBezTo>
                  <a:lnTo>
                    <a:pt x="680" y="1316"/>
                  </a:lnTo>
                  <a:lnTo>
                    <a:pt x="680" y="579"/>
                  </a:lnTo>
                  <a:close/>
                  <a:moveTo>
                    <a:pt x="0" y="0"/>
                  </a:moveTo>
                  <a:lnTo>
                    <a:pt x="0" y="3092"/>
                  </a:lnTo>
                  <a:lnTo>
                    <a:pt x="680" y="3092"/>
                  </a:lnTo>
                  <a:lnTo>
                    <a:pt x="680" y="1886"/>
                  </a:lnTo>
                  <a:lnTo>
                    <a:pt x="1177" y="1886"/>
                  </a:lnTo>
                  <a:cubicBezTo>
                    <a:pt x="1827" y="1886"/>
                    <a:pt x="2319" y="1662"/>
                    <a:pt x="2319" y="940"/>
                  </a:cubicBezTo>
                  <a:cubicBezTo>
                    <a:pt x="2319" y="210"/>
                    <a:pt x="1792" y="0"/>
                    <a:pt x="1149" y="0"/>
                  </a:cubicBezTo>
                  <a:close/>
                </a:path>
              </a:pathLst>
            </a:custGeom>
            <a:solidFill>
              <a:srgbClr val="E1F4FF"/>
            </a:solidFill>
            <a:ln>
              <a:noFill/>
            </a:ln>
          </p:spPr>
          <p:txBody>
            <a:bodyPr spcFirstLastPara="1" wrap="square" lIns="121900" tIns="121900" rIns="121900" bIns="121900" anchor="ctr" anchorCtr="0">
              <a:noAutofit/>
            </a:bodyPr>
            <a:lstStyle/>
            <a:p>
              <a:endParaRPr sz="2400"/>
            </a:p>
          </p:txBody>
        </p:sp>
        <p:sp>
          <p:nvSpPr>
            <p:cNvPr id="191" name="Google Shape;486;p26">
              <a:extLst>
                <a:ext uri="{FF2B5EF4-FFF2-40B4-BE49-F238E27FC236}">
                  <a16:creationId xmlns:a16="http://schemas.microsoft.com/office/drawing/2014/main" id="{7EE34F70-BDB3-8D5C-D4FF-B56186D276A6}"/>
                </a:ext>
              </a:extLst>
            </p:cNvPr>
            <p:cNvSpPr/>
            <p:nvPr/>
          </p:nvSpPr>
          <p:spPr>
            <a:xfrm>
              <a:off x="6588625" y="2819950"/>
              <a:ext cx="67000" cy="77325"/>
            </a:xfrm>
            <a:custGeom>
              <a:avLst/>
              <a:gdLst/>
              <a:ahLst/>
              <a:cxnLst/>
              <a:rect l="l" t="t" r="r" b="b"/>
              <a:pathLst>
                <a:path w="2680" h="3093" extrusionOk="0">
                  <a:moveTo>
                    <a:pt x="0" y="0"/>
                  </a:moveTo>
                  <a:lnTo>
                    <a:pt x="0" y="3092"/>
                  </a:lnTo>
                  <a:lnTo>
                    <a:pt x="678" y="3092"/>
                  </a:lnTo>
                  <a:lnTo>
                    <a:pt x="678" y="1756"/>
                  </a:lnTo>
                  <a:lnTo>
                    <a:pt x="2000" y="1756"/>
                  </a:lnTo>
                  <a:lnTo>
                    <a:pt x="2000" y="3092"/>
                  </a:lnTo>
                  <a:lnTo>
                    <a:pt x="2679" y="3092"/>
                  </a:lnTo>
                  <a:lnTo>
                    <a:pt x="2679" y="0"/>
                  </a:lnTo>
                  <a:lnTo>
                    <a:pt x="2000" y="0"/>
                  </a:lnTo>
                  <a:lnTo>
                    <a:pt x="2000" y="1156"/>
                  </a:lnTo>
                  <a:lnTo>
                    <a:pt x="678" y="1156"/>
                  </a:lnTo>
                  <a:lnTo>
                    <a:pt x="678" y="0"/>
                  </a:lnTo>
                  <a:close/>
                </a:path>
              </a:pathLst>
            </a:custGeom>
            <a:solidFill>
              <a:srgbClr val="E1F4FF"/>
            </a:solidFill>
            <a:ln>
              <a:noFill/>
            </a:ln>
          </p:spPr>
          <p:txBody>
            <a:bodyPr spcFirstLastPara="1" wrap="square" lIns="121900" tIns="121900" rIns="121900" bIns="121900" anchor="ctr" anchorCtr="0">
              <a:noAutofit/>
            </a:bodyPr>
            <a:lstStyle/>
            <a:p>
              <a:endParaRPr sz="2400"/>
            </a:p>
          </p:txBody>
        </p:sp>
        <p:sp>
          <p:nvSpPr>
            <p:cNvPr id="192" name="Google Shape;487;p26">
              <a:extLst>
                <a:ext uri="{FF2B5EF4-FFF2-40B4-BE49-F238E27FC236}">
                  <a16:creationId xmlns:a16="http://schemas.microsoft.com/office/drawing/2014/main" id="{54DDBB8A-EA69-5895-856F-5E778F1A10B5}"/>
                </a:ext>
              </a:extLst>
            </p:cNvPr>
            <p:cNvSpPr/>
            <p:nvPr/>
          </p:nvSpPr>
          <p:spPr>
            <a:xfrm>
              <a:off x="6671275" y="2819950"/>
              <a:ext cx="58000" cy="77325"/>
            </a:xfrm>
            <a:custGeom>
              <a:avLst/>
              <a:gdLst/>
              <a:ahLst/>
              <a:cxnLst/>
              <a:rect l="l" t="t" r="r" b="b"/>
              <a:pathLst>
                <a:path w="2320" h="3093" extrusionOk="0">
                  <a:moveTo>
                    <a:pt x="1027" y="579"/>
                  </a:moveTo>
                  <a:cubicBezTo>
                    <a:pt x="1287" y="579"/>
                    <a:pt x="1611" y="622"/>
                    <a:pt x="1611" y="940"/>
                  </a:cubicBezTo>
                  <a:cubicBezTo>
                    <a:pt x="1611" y="1229"/>
                    <a:pt x="1373" y="1316"/>
                    <a:pt x="1134" y="1316"/>
                  </a:cubicBezTo>
                  <a:lnTo>
                    <a:pt x="680" y="1316"/>
                  </a:lnTo>
                  <a:lnTo>
                    <a:pt x="680" y="579"/>
                  </a:lnTo>
                  <a:close/>
                  <a:moveTo>
                    <a:pt x="1" y="0"/>
                  </a:moveTo>
                  <a:lnTo>
                    <a:pt x="1" y="3092"/>
                  </a:lnTo>
                  <a:lnTo>
                    <a:pt x="680" y="3092"/>
                  </a:lnTo>
                  <a:lnTo>
                    <a:pt x="680" y="1886"/>
                  </a:lnTo>
                  <a:lnTo>
                    <a:pt x="1178" y="1886"/>
                  </a:lnTo>
                  <a:cubicBezTo>
                    <a:pt x="1827" y="1886"/>
                    <a:pt x="2320" y="1662"/>
                    <a:pt x="2320" y="940"/>
                  </a:cubicBezTo>
                  <a:cubicBezTo>
                    <a:pt x="2320" y="210"/>
                    <a:pt x="1784" y="0"/>
                    <a:pt x="1141" y="0"/>
                  </a:cubicBezTo>
                  <a:close/>
                </a:path>
              </a:pathLst>
            </a:custGeom>
            <a:solidFill>
              <a:srgbClr val="E1F4FF"/>
            </a:solidFill>
            <a:ln>
              <a:noFill/>
            </a:ln>
          </p:spPr>
          <p:txBody>
            <a:bodyPr spcFirstLastPara="1" wrap="square" lIns="121900" tIns="121900" rIns="121900" bIns="121900" anchor="ctr" anchorCtr="0">
              <a:noAutofit/>
            </a:bodyPr>
            <a:lstStyle/>
            <a:p>
              <a:endParaRPr sz="2400"/>
            </a:p>
          </p:txBody>
        </p:sp>
        <p:sp>
          <p:nvSpPr>
            <p:cNvPr id="193" name="Google Shape;488;p26">
              <a:extLst>
                <a:ext uri="{FF2B5EF4-FFF2-40B4-BE49-F238E27FC236}">
                  <a16:creationId xmlns:a16="http://schemas.microsoft.com/office/drawing/2014/main" id="{E203BB0D-4812-C946-8462-02C7CE711CAC}"/>
                </a:ext>
              </a:extLst>
            </p:cNvPr>
            <p:cNvSpPr/>
            <p:nvPr/>
          </p:nvSpPr>
          <p:spPr>
            <a:xfrm>
              <a:off x="7650271" y="3082975"/>
              <a:ext cx="285975" cy="285975"/>
            </a:xfrm>
            <a:custGeom>
              <a:avLst/>
              <a:gdLst/>
              <a:ahLst/>
              <a:cxnLst/>
              <a:rect l="l" t="t" r="r" b="b"/>
              <a:pathLst>
                <a:path w="11439" h="11439" extrusionOk="0">
                  <a:moveTo>
                    <a:pt x="2210" y="0"/>
                  </a:moveTo>
                  <a:cubicBezTo>
                    <a:pt x="990" y="0"/>
                    <a:pt x="1" y="990"/>
                    <a:pt x="1" y="2217"/>
                  </a:cubicBezTo>
                  <a:lnTo>
                    <a:pt x="1" y="9221"/>
                  </a:lnTo>
                  <a:cubicBezTo>
                    <a:pt x="1" y="10448"/>
                    <a:pt x="990" y="11438"/>
                    <a:pt x="2210" y="11438"/>
                  </a:cubicBezTo>
                  <a:lnTo>
                    <a:pt x="9222" y="11438"/>
                  </a:lnTo>
                  <a:cubicBezTo>
                    <a:pt x="10442" y="11438"/>
                    <a:pt x="11439" y="10448"/>
                    <a:pt x="11439" y="9221"/>
                  </a:cubicBezTo>
                  <a:lnTo>
                    <a:pt x="11439" y="2217"/>
                  </a:lnTo>
                  <a:cubicBezTo>
                    <a:pt x="11439" y="990"/>
                    <a:pt x="10442" y="0"/>
                    <a:pt x="9222" y="0"/>
                  </a:cubicBezTo>
                  <a:close/>
                </a:path>
              </a:pathLst>
            </a:custGeom>
            <a:solidFill>
              <a:srgbClr val="CA7BEB"/>
            </a:solidFill>
            <a:ln>
              <a:noFill/>
            </a:ln>
          </p:spPr>
          <p:txBody>
            <a:bodyPr spcFirstLastPara="1" wrap="square" lIns="121900" tIns="121900" rIns="121900" bIns="121900" anchor="ctr" anchorCtr="0">
              <a:noAutofit/>
            </a:bodyPr>
            <a:lstStyle/>
            <a:p>
              <a:endParaRPr sz="2400" dirty="0"/>
            </a:p>
          </p:txBody>
        </p:sp>
        <p:sp>
          <p:nvSpPr>
            <p:cNvPr id="194" name="Google Shape;489;p26">
              <a:extLst>
                <a:ext uri="{FF2B5EF4-FFF2-40B4-BE49-F238E27FC236}">
                  <a16:creationId xmlns:a16="http://schemas.microsoft.com/office/drawing/2014/main" id="{3B5136AA-EB3B-7AC4-2EE6-F9396FD3AA12}"/>
                </a:ext>
              </a:extLst>
            </p:cNvPr>
            <p:cNvSpPr/>
            <p:nvPr/>
          </p:nvSpPr>
          <p:spPr>
            <a:xfrm>
              <a:off x="7629525" y="3074650"/>
              <a:ext cx="319725" cy="319950"/>
            </a:xfrm>
            <a:custGeom>
              <a:avLst/>
              <a:gdLst/>
              <a:ahLst/>
              <a:cxnLst/>
              <a:rect l="l" t="t" r="r" b="b"/>
              <a:pathLst>
                <a:path w="12789" h="12798" fill="none" extrusionOk="0">
                  <a:moveTo>
                    <a:pt x="10312" y="12797"/>
                  </a:moveTo>
                  <a:lnTo>
                    <a:pt x="2477" y="12797"/>
                  </a:lnTo>
                  <a:cubicBezTo>
                    <a:pt x="1104" y="12797"/>
                    <a:pt x="0" y="11685"/>
                    <a:pt x="0" y="10321"/>
                  </a:cubicBezTo>
                  <a:lnTo>
                    <a:pt x="0" y="2479"/>
                  </a:lnTo>
                  <a:cubicBezTo>
                    <a:pt x="0" y="1113"/>
                    <a:pt x="1104" y="1"/>
                    <a:pt x="2477" y="1"/>
                  </a:cubicBezTo>
                  <a:lnTo>
                    <a:pt x="10312" y="1"/>
                  </a:lnTo>
                  <a:cubicBezTo>
                    <a:pt x="11683" y="1"/>
                    <a:pt x="12788" y="1113"/>
                    <a:pt x="12788" y="2479"/>
                  </a:cubicBezTo>
                  <a:lnTo>
                    <a:pt x="12788" y="10321"/>
                  </a:lnTo>
                  <a:cubicBezTo>
                    <a:pt x="12788" y="11685"/>
                    <a:pt x="11683" y="12797"/>
                    <a:pt x="10312" y="12797"/>
                  </a:cubicBezTo>
                  <a:close/>
                </a:path>
              </a:pathLst>
            </a:custGeom>
            <a:noFill/>
            <a:ln w="4900" cap="flat" cmpd="sng">
              <a:solidFill>
                <a:schemeClr val="lt1"/>
              </a:solidFill>
              <a:prstDash val="solid"/>
              <a:miter lim="1733"/>
              <a:headEnd type="none" w="sm" len="sm"/>
              <a:tailEnd type="none" w="sm" len="sm"/>
            </a:ln>
          </p:spPr>
          <p:txBody>
            <a:bodyPr spcFirstLastPara="1" wrap="square" lIns="121900" tIns="121900" rIns="121900" bIns="121900" anchor="ctr" anchorCtr="0">
              <a:noAutofit/>
            </a:bodyPr>
            <a:lstStyle/>
            <a:p>
              <a:endParaRPr sz="2400"/>
            </a:p>
          </p:txBody>
        </p:sp>
        <p:sp>
          <p:nvSpPr>
            <p:cNvPr id="195" name="Google Shape;490;p26">
              <a:extLst>
                <a:ext uri="{FF2B5EF4-FFF2-40B4-BE49-F238E27FC236}">
                  <a16:creationId xmlns:a16="http://schemas.microsoft.com/office/drawing/2014/main" id="{33828BD0-1882-472C-C8CD-3143798B2325}"/>
                </a:ext>
              </a:extLst>
            </p:cNvPr>
            <p:cNvSpPr/>
            <p:nvPr/>
          </p:nvSpPr>
          <p:spPr>
            <a:xfrm>
              <a:off x="7684750" y="3182625"/>
              <a:ext cx="72775" cy="84850"/>
            </a:xfrm>
            <a:custGeom>
              <a:avLst/>
              <a:gdLst/>
              <a:ahLst/>
              <a:cxnLst/>
              <a:rect l="l" t="t" r="r" b="b"/>
              <a:pathLst>
                <a:path w="2911" h="3394" extrusionOk="0">
                  <a:moveTo>
                    <a:pt x="1741" y="0"/>
                  </a:moveTo>
                  <a:cubicBezTo>
                    <a:pt x="737" y="0"/>
                    <a:pt x="1" y="664"/>
                    <a:pt x="1" y="1697"/>
                  </a:cubicBezTo>
                  <a:cubicBezTo>
                    <a:pt x="1" y="2730"/>
                    <a:pt x="737" y="3394"/>
                    <a:pt x="1741" y="3394"/>
                  </a:cubicBezTo>
                  <a:cubicBezTo>
                    <a:pt x="2181" y="3394"/>
                    <a:pt x="2644" y="3213"/>
                    <a:pt x="2911" y="2830"/>
                  </a:cubicBezTo>
                  <a:lnTo>
                    <a:pt x="2318" y="2390"/>
                  </a:lnTo>
                  <a:cubicBezTo>
                    <a:pt x="2174" y="2607"/>
                    <a:pt x="1935" y="2737"/>
                    <a:pt x="1654" y="2737"/>
                  </a:cubicBezTo>
                  <a:cubicBezTo>
                    <a:pt x="1134" y="2737"/>
                    <a:pt x="744" y="2297"/>
                    <a:pt x="744" y="1697"/>
                  </a:cubicBezTo>
                  <a:cubicBezTo>
                    <a:pt x="744" y="1097"/>
                    <a:pt x="1134" y="657"/>
                    <a:pt x="1675" y="657"/>
                  </a:cubicBezTo>
                  <a:cubicBezTo>
                    <a:pt x="1935" y="657"/>
                    <a:pt x="2145" y="751"/>
                    <a:pt x="2281" y="924"/>
                  </a:cubicBezTo>
                  <a:lnTo>
                    <a:pt x="2831" y="477"/>
                  </a:lnTo>
                  <a:cubicBezTo>
                    <a:pt x="2557" y="123"/>
                    <a:pt x="2101" y="0"/>
                    <a:pt x="1741" y="0"/>
                  </a:cubicBezTo>
                  <a:close/>
                </a:path>
              </a:pathLst>
            </a:custGeom>
            <a:solidFill>
              <a:srgbClr val="E1F4FF"/>
            </a:solidFill>
            <a:ln>
              <a:noFill/>
            </a:ln>
          </p:spPr>
          <p:txBody>
            <a:bodyPr spcFirstLastPara="1" wrap="square" lIns="121900" tIns="121900" rIns="121900" bIns="121900" anchor="ctr" anchorCtr="0">
              <a:noAutofit/>
            </a:bodyPr>
            <a:lstStyle/>
            <a:p>
              <a:endParaRPr sz="2400"/>
            </a:p>
          </p:txBody>
        </p:sp>
        <p:sp>
          <p:nvSpPr>
            <p:cNvPr id="196" name="Google Shape;491;p26">
              <a:extLst>
                <a:ext uri="{FF2B5EF4-FFF2-40B4-BE49-F238E27FC236}">
                  <a16:creationId xmlns:a16="http://schemas.microsoft.com/office/drawing/2014/main" id="{90056142-4482-F285-A8C4-4B308E2A8875}"/>
                </a:ext>
              </a:extLst>
            </p:cNvPr>
            <p:cNvSpPr/>
            <p:nvPr/>
          </p:nvSpPr>
          <p:spPr>
            <a:xfrm>
              <a:off x="7765600" y="3199600"/>
              <a:ext cx="62500" cy="62475"/>
            </a:xfrm>
            <a:custGeom>
              <a:avLst/>
              <a:gdLst/>
              <a:ahLst/>
              <a:cxnLst/>
              <a:rect l="l" t="t" r="r" b="b"/>
              <a:pathLst>
                <a:path w="2500" h="2499" extrusionOk="0">
                  <a:moveTo>
                    <a:pt x="962" y="1"/>
                  </a:moveTo>
                  <a:lnTo>
                    <a:pt x="962" y="961"/>
                  </a:lnTo>
                  <a:lnTo>
                    <a:pt x="1" y="961"/>
                  </a:lnTo>
                  <a:lnTo>
                    <a:pt x="1" y="1538"/>
                  </a:lnTo>
                  <a:lnTo>
                    <a:pt x="962" y="1538"/>
                  </a:lnTo>
                  <a:lnTo>
                    <a:pt x="962" y="2498"/>
                  </a:lnTo>
                  <a:lnTo>
                    <a:pt x="1540" y="2498"/>
                  </a:lnTo>
                  <a:lnTo>
                    <a:pt x="1540" y="1538"/>
                  </a:lnTo>
                  <a:lnTo>
                    <a:pt x="2500" y="1538"/>
                  </a:lnTo>
                  <a:lnTo>
                    <a:pt x="2500" y="961"/>
                  </a:lnTo>
                  <a:lnTo>
                    <a:pt x="1540" y="961"/>
                  </a:lnTo>
                  <a:lnTo>
                    <a:pt x="1540" y="1"/>
                  </a:lnTo>
                  <a:close/>
                </a:path>
              </a:pathLst>
            </a:custGeom>
            <a:solidFill>
              <a:srgbClr val="E1F4FF"/>
            </a:solidFill>
            <a:ln>
              <a:noFill/>
            </a:ln>
          </p:spPr>
          <p:txBody>
            <a:bodyPr spcFirstLastPara="1" wrap="square" lIns="121900" tIns="121900" rIns="121900" bIns="121900" anchor="ctr" anchorCtr="0">
              <a:noAutofit/>
            </a:bodyPr>
            <a:lstStyle/>
            <a:p>
              <a:endParaRPr sz="2400"/>
            </a:p>
          </p:txBody>
        </p:sp>
        <p:sp>
          <p:nvSpPr>
            <p:cNvPr id="197" name="Google Shape;492;p26">
              <a:extLst>
                <a:ext uri="{FF2B5EF4-FFF2-40B4-BE49-F238E27FC236}">
                  <a16:creationId xmlns:a16="http://schemas.microsoft.com/office/drawing/2014/main" id="{C124B7D7-C247-132F-0CB6-40DC7B32BFB1}"/>
                </a:ext>
              </a:extLst>
            </p:cNvPr>
            <p:cNvSpPr/>
            <p:nvPr/>
          </p:nvSpPr>
          <p:spPr>
            <a:xfrm>
              <a:off x="7841425" y="3199600"/>
              <a:ext cx="62500" cy="62475"/>
            </a:xfrm>
            <a:custGeom>
              <a:avLst/>
              <a:gdLst/>
              <a:ahLst/>
              <a:cxnLst/>
              <a:rect l="l" t="t" r="r" b="b"/>
              <a:pathLst>
                <a:path w="2500" h="2499" extrusionOk="0">
                  <a:moveTo>
                    <a:pt x="962" y="1"/>
                  </a:moveTo>
                  <a:lnTo>
                    <a:pt x="962" y="961"/>
                  </a:lnTo>
                  <a:lnTo>
                    <a:pt x="0" y="961"/>
                  </a:lnTo>
                  <a:lnTo>
                    <a:pt x="0" y="1538"/>
                  </a:lnTo>
                  <a:lnTo>
                    <a:pt x="962" y="1538"/>
                  </a:lnTo>
                  <a:lnTo>
                    <a:pt x="962" y="2498"/>
                  </a:lnTo>
                  <a:lnTo>
                    <a:pt x="1539" y="2498"/>
                  </a:lnTo>
                  <a:lnTo>
                    <a:pt x="1539" y="1538"/>
                  </a:lnTo>
                  <a:lnTo>
                    <a:pt x="2499" y="1538"/>
                  </a:lnTo>
                  <a:lnTo>
                    <a:pt x="2499" y="961"/>
                  </a:lnTo>
                  <a:lnTo>
                    <a:pt x="1539" y="961"/>
                  </a:lnTo>
                  <a:lnTo>
                    <a:pt x="1539" y="1"/>
                  </a:lnTo>
                  <a:close/>
                </a:path>
              </a:pathLst>
            </a:custGeom>
            <a:solidFill>
              <a:srgbClr val="E1F4FF"/>
            </a:solidFill>
            <a:ln>
              <a:noFill/>
            </a:ln>
          </p:spPr>
          <p:txBody>
            <a:bodyPr spcFirstLastPara="1" wrap="square" lIns="121900" tIns="121900" rIns="121900" bIns="121900" anchor="ctr" anchorCtr="0">
              <a:noAutofit/>
            </a:bodyPr>
            <a:lstStyle/>
            <a:p>
              <a:endParaRPr sz="2400"/>
            </a:p>
          </p:txBody>
        </p:sp>
        <p:sp>
          <p:nvSpPr>
            <p:cNvPr id="198" name="Google Shape;493;p26">
              <a:extLst>
                <a:ext uri="{FF2B5EF4-FFF2-40B4-BE49-F238E27FC236}">
                  <a16:creationId xmlns:a16="http://schemas.microsoft.com/office/drawing/2014/main" id="{5EEA281D-79FF-0AFE-2A0F-BF6A303146A9}"/>
                </a:ext>
              </a:extLst>
            </p:cNvPr>
            <p:cNvSpPr/>
            <p:nvPr/>
          </p:nvSpPr>
          <p:spPr>
            <a:xfrm>
              <a:off x="7561100" y="2783125"/>
              <a:ext cx="202750" cy="202750"/>
            </a:xfrm>
            <a:custGeom>
              <a:avLst/>
              <a:gdLst/>
              <a:ahLst/>
              <a:cxnLst/>
              <a:rect l="l" t="t" r="r" b="b"/>
              <a:pathLst>
                <a:path w="8110" h="8110" extrusionOk="0">
                  <a:moveTo>
                    <a:pt x="1567" y="0"/>
                  </a:moveTo>
                  <a:cubicBezTo>
                    <a:pt x="701" y="0"/>
                    <a:pt x="1" y="700"/>
                    <a:pt x="1" y="1567"/>
                  </a:cubicBezTo>
                  <a:lnTo>
                    <a:pt x="1" y="6542"/>
                  </a:lnTo>
                  <a:cubicBezTo>
                    <a:pt x="1" y="7409"/>
                    <a:pt x="701" y="8109"/>
                    <a:pt x="1567" y="8109"/>
                  </a:cubicBezTo>
                  <a:lnTo>
                    <a:pt x="6534" y="8109"/>
                  </a:lnTo>
                  <a:cubicBezTo>
                    <a:pt x="7401" y="8109"/>
                    <a:pt x="8110" y="7409"/>
                    <a:pt x="8110" y="6542"/>
                  </a:cubicBezTo>
                  <a:lnTo>
                    <a:pt x="8110" y="1567"/>
                  </a:lnTo>
                  <a:cubicBezTo>
                    <a:pt x="8110" y="700"/>
                    <a:pt x="7401" y="0"/>
                    <a:pt x="6534" y="0"/>
                  </a:cubicBezTo>
                  <a:close/>
                </a:path>
              </a:pathLst>
            </a:custGeom>
            <a:solidFill>
              <a:srgbClr val="C8AEF8"/>
            </a:solidFill>
            <a:ln>
              <a:noFill/>
            </a:ln>
          </p:spPr>
          <p:txBody>
            <a:bodyPr spcFirstLastPara="1" wrap="square" lIns="121900" tIns="121900" rIns="121900" bIns="121900" anchor="ctr" anchorCtr="0">
              <a:noAutofit/>
            </a:bodyPr>
            <a:lstStyle/>
            <a:p>
              <a:endParaRPr sz="2400"/>
            </a:p>
          </p:txBody>
        </p:sp>
        <p:sp>
          <p:nvSpPr>
            <p:cNvPr id="199" name="Google Shape;494;p26">
              <a:extLst>
                <a:ext uri="{FF2B5EF4-FFF2-40B4-BE49-F238E27FC236}">
                  <a16:creationId xmlns:a16="http://schemas.microsoft.com/office/drawing/2014/main" id="{B822B474-C31E-93A8-3F12-00A89796EB3E}"/>
                </a:ext>
              </a:extLst>
            </p:cNvPr>
            <p:cNvSpPr/>
            <p:nvPr/>
          </p:nvSpPr>
          <p:spPr>
            <a:xfrm>
              <a:off x="7548975" y="2771200"/>
              <a:ext cx="226800" cy="226800"/>
            </a:xfrm>
            <a:custGeom>
              <a:avLst/>
              <a:gdLst/>
              <a:ahLst/>
              <a:cxnLst/>
              <a:rect l="l" t="t" r="r" b="b"/>
              <a:pathLst>
                <a:path w="9072" h="9072" fill="none" extrusionOk="0">
                  <a:moveTo>
                    <a:pt x="7316" y="9071"/>
                  </a:moveTo>
                  <a:lnTo>
                    <a:pt x="1756" y="9071"/>
                  </a:lnTo>
                  <a:cubicBezTo>
                    <a:pt x="789" y="9071"/>
                    <a:pt x="0" y="8283"/>
                    <a:pt x="0" y="7309"/>
                  </a:cubicBezTo>
                  <a:lnTo>
                    <a:pt x="0" y="1756"/>
                  </a:lnTo>
                  <a:cubicBezTo>
                    <a:pt x="0" y="781"/>
                    <a:pt x="789" y="1"/>
                    <a:pt x="1756" y="1"/>
                  </a:cubicBezTo>
                  <a:lnTo>
                    <a:pt x="7316" y="1"/>
                  </a:lnTo>
                  <a:cubicBezTo>
                    <a:pt x="8284" y="1"/>
                    <a:pt x="9071" y="781"/>
                    <a:pt x="9071" y="1756"/>
                  </a:cubicBezTo>
                  <a:lnTo>
                    <a:pt x="9071" y="7309"/>
                  </a:lnTo>
                  <a:cubicBezTo>
                    <a:pt x="9071" y="8283"/>
                    <a:pt x="8284" y="9071"/>
                    <a:pt x="7316" y="9071"/>
                  </a:cubicBezTo>
                  <a:close/>
                </a:path>
              </a:pathLst>
            </a:custGeom>
            <a:noFill/>
            <a:ln w="4900" cap="flat" cmpd="sng">
              <a:solidFill>
                <a:schemeClr val="lt1"/>
              </a:solidFill>
              <a:prstDash val="solid"/>
              <a:miter lim="1733"/>
              <a:headEnd type="none" w="sm" len="sm"/>
              <a:tailEnd type="none" w="sm" len="sm"/>
            </a:ln>
          </p:spPr>
          <p:txBody>
            <a:bodyPr spcFirstLastPara="1" wrap="square" lIns="121900" tIns="121900" rIns="121900" bIns="121900" anchor="ctr" anchorCtr="0">
              <a:noAutofit/>
            </a:bodyPr>
            <a:lstStyle/>
            <a:p>
              <a:endParaRPr sz="2400"/>
            </a:p>
          </p:txBody>
        </p:sp>
        <p:sp>
          <p:nvSpPr>
            <p:cNvPr id="200" name="Google Shape;495;p26">
              <a:extLst>
                <a:ext uri="{FF2B5EF4-FFF2-40B4-BE49-F238E27FC236}">
                  <a16:creationId xmlns:a16="http://schemas.microsoft.com/office/drawing/2014/main" id="{52D86B84-EAB2-BC37-C776-BA05F84F7EEA}"/>
                </a:ext>
              </a:extLst>
            </p:cNvPr>
            <p:cNvSpPr/>
            <p:nvPr/>
          </p:nvSpPr>
          <p:spPr>
            <a:xfrm>
              <a:off x="7587275" y="2861850"/>
              <a:ext cx="37025" cy="42425"/>
            </a:xfrm>
            <a:custGeom>
              <a:avLst/>
              <a:gdLst/>
              <a:ahLst/>
              <a:cxnLst/>
              <a:rect l="l" t="t" r="r" b="b"/>
              <a:pathLst>
                <a:path w="1481" h="1697" extrusionOk="0">
                  <a:moveTo>
                    <a:pt x="0" y="0"/>
                  </a:moveTo>
                  <a:lnTo>
                    <a:pt x="0" y="1697"/>
                  </a:lnTo>
                  <a:lnTo>
                    <a:pt x="375" y="1697"/>
                  </a:lnTo>
                  <a:lnTo>
                    <a:pt x="375" y="960"/>
                  </a:lnTo>
                  <a:lnTo>
                    <a:pt x="1104" y="960"/>
                  </a:lnTo>
                  <a:lnTo>
                    <a:pt x="1104" y="1697"/>
                  </a:lnTo>
                  <a:lnTo>
                    <a:pt x="1480" y="1697"/>
                  </a:lnTo>
                  <a:lnTo>
                    <a:pt x="1480" y="0"/>
                  </a:lnTo>
                  <a:lnTo>
                    <a:pt x="1104" y="0"/>
                  </a:lnTo>
                  <a:lnTo>
                    <a:pt x="1104" y="636"/>
                  </a:lnTo>
                  <a:lnTo>
                    <a:pt x="375" y="636"/>
                  </a:lnTo>
                  <a:lnTo>
                    <a:pt x="375" y="0"/>
                  </a:lnTo>
                  <a:close/>
                </a:path>
              </a:pathLst>
            </a:custGeom>
            <a:solidFill>
              <a:srgbClr val="E1F4FF"/>
            </a:solidFill>
            <a:ln>
              <a:noFill/>
            </a:ln>
          </p:spPr>
          <p:txBody>
            <a:bodyPr spcFirstLastPara="1" wrap="square" lIns="121900" tIns="121900" rIns="121900" bIns="121900" anchor="ctr" anchorCtr="0">
              <a:noAutofit/>
            </a:bodyPr>
            <a:lstStyle/>
            <a:p>
              <a:endParaRPr sz="2400"/>
            </a:p>
          </p:txBody>
        </p:sp>
        <p:sp>
          <p:nvSpPr>
            <p:cNvPr id="201" name="Google Shape;496;p26">
              <a:extLst>
                <a:ext uri="{FF2B5EF4-FFF2-40B4-BE49-F238E27FC236}">
                  <a16:creationId xmlns:a16="http://schemas.microsoft.com/office/drawing/2014/main" id="{F5C321C8-6A72-54DA-1D6A-2F42E40B0C7D}"/>
                </a:ext>
              </a:extLst>
            </p:cNvPr>
            <p:cNvSpPr/>
            <p:nvPr/>
          </p:nvSpPr>
          <p:spPr>
            <a:xfrm>
              <a:off x="7628950" y="2861850"/>
              <a:ext cx="33600" cy="42425"/>
            </a:xfrm>
            <a:custGeom>
              <a:avLst/>
              <a:gdLst/>
              <a:ahLst/>
              <a:cxnLst/>
              <a:rect l="l" t="t" r="r" b="b"/>
              <a:pathLst>
                <a:path w="1344" h="1697" extrusionOk="0">
                  <a:moveTo>
                    <a:pt x="1" y="0"/>
                  </a:moveTo>
                  <a:lnTo>
                    <a:pt x="1" y="333"/>
                  </a:lnTo>
                  <a:lnTo>
                    <a:pt x="484" y="333"/>
                  </a:lnTo>
                  <a:lnTo>
                    <a:pt x="484" y="1697"/>
                  </a:lnTo>
                  <a:lnTo>
                    <a:pt x="860" y="1697"/>
                  </a:lnTo>
                  <a:lnTo>
                    <a:pt x="860" y="333"/>
                  </a:lnTo>
                  <a:lnTo>
                    <a:pt x="1344" y="333"/>
                  </a:lnTo>
                  <a:lnTo>
                    <a:pt x="1344" y="0"/>
                  </a:lnTo>
                  <a:close/>
                </a:path>
              </a:pathLst>
            </a:custGeom>
            <a:solidFill>
              <a:srgbClr val="E1F4FF"/>
            </a:solidFill>
            <a:ln>
              <a:noFill/>
            </a:ln>
          </p:spPr>
          <p:txBody>
            <a:bodyPr spcFirstLastPara="1" wrap="square" lIns="121900" tIns="121900" rIns="121900" bIns="121900" anchor="ctr" anchorCtr="0">
              <a:noAutofit/>
            </a:bodyPr>
            <a:lstStyle/>
            <a:p>
              <a:endParaRPr sz="2400" dirty="0"/>
            </a:p>
          </p:txBody>
        </p:sp>
        <p:sp>
          <p:nvSpPr>
            <p:cNvPr id="202" name="Google Shape;497;p26">
              <a:extLst>
                <a:ext uri="{FF2B5EF4-FFF2-40B4-BE49-F238E27FC236}">
                  <a16:creationId xmlns:a16="http://schemas.microsoft.com/office/drawing/2014/main" id="{32353A9F-AE46-66EA-2BCF-564903779C5B}"/>
                </a:ext>
              </a:extLst>
            </p:cNvPr>
            <p:cNvSpPr/>
            <p:nvPr/>
          </p:nvSpPr>
          <p:spPr>
            <a:xfrm>
              <a:off x="7667250" y="2861850"/>
              <a:ext cx="48025" cy="42425"/>
            </a:xfrm>
            <a:custGeom>
              <a:avLst/>
              <a:gdLst/>
              <a:ahLst/>
              <a:cxnLst/>
              <a:rect l="l" t="t" r="r" b="b"/>
              <a:pathLst>
                <a:path w="1921" h="1697" extrusionOk="0">
                  <a:moveTo>
                    <a:pt x="1" y="0"/>
                  </a:moveTo>
                  <a:lnTo>
                    <a:pt x="1" y="1697"/>
                  </a:lnTo>
                  <a:lnTo>
                    <a:pt x="375" y="1697"/>
                  </a:lnTo>
                  <a:lnTo>
                    <a:pt x="375" y="397"/>
                  </a:lnTo>
                  <a:lnTo>
                    <a:pt x="382" y="397"/>
                  </a:lnTo>
                  <a:lnTo>
                    <a:pt x="815" y="1697"/>
                  </a:lnTo>
                  <a:lnTo>
                    <a:pt x="1098" y="1697"/>
                  </a:lnTo>
                  <a:lnTo>
                    <a:pt x="1545" y="397"/>
                  </a:lnTo>
                  <a:lnTo>
                    <a:pt x="1552" y="397"/>
                  </a:lnTo>
                  <a:lnTo>
                    <a:pt x="1552" y="1697"/>
                  </a:lnTo>
                  <a:lnTo>
                    <a:pt x="1921" y="1697"/>
                  </a:lnTo>
                  <a:lnTo>
                    <a:pt x="1921" y="0"/>
                  </a:lnTo>
                  <a:lnTo>
                    <a:pt x="1358" y="0"/>
                  </a:lnTo>
                  <a:lnTo>
                    <a:pt x="968" y="1104"/>
                  </a:lnTo>
                  <a:lnTo>
                    <a:pt x="961" y="1104"/>
                  </a:lnTo>
                  <a:lnTo>
                    <a:pt x="571" y="0"/>
                  </a:lnTo>
                  <a:close/>
                </a:path>
              </a:pathLst>
            </a:custGeom>
            <a:solidFill>
              <a:srgbClr val="E1F4FF"/>
            </a:solidFill>
            <a:ln>
              <a:noFill/>
            </a:ln>
          </p:spPr>
          <p:txBody>
            <a:bodyPr spcFirstLastPara="1" wrap="square" lIns="121900" tIns="121900" rIns="121900" bIns="121900" anchor="ctr" anchorCtr="0">
              <a:noAutofit/>
            </a:bodyPr>
            <a:lstStyle/>
            <a:p>
              <a:endParaRPr sz="2400"/>
            </a:p>
          </p:txBody>
        </p:sp>
        <p:sp>
          <p:nvSpPr>
            <p:cNvPr id="203" name="Google Shape;498;p26">
              <a:extLst>
                <a:ext uri="{FF2B5EF4-FFF2-40B4-BE49-F238E27FC236}">
                  <a16:creationId xmlns:a16="http://schemas.microsoft.com/office/drawing/2014/main" id="{9A43EFC5-0987-10EA-1783-5EA06383A632}"/>
                </a:ext>
              </a:extLst>
            </p:cNvPr>
            <p:cNvSpPr/>
            <p:nvPr/>
          </p:nvSpPr>
          <p:spPr>
            <a:xfrm>
              <a:off x="7724275" y="2861850"/>
              <a:ext cx="26750" cy="42425"/>
            </a:xfrm>
            <a:custGeom>
              <a:avLst/>
              <a:gdLst/>
              <a:ahLst/>
              <a:cxnLst/>
              <a:rect l="l" t="t" r="r" b="b"/>
              <a:pathLst>
                <a:path w="1070" h="1697" extrusionOk="0">
                  <a:moveTo>
                    <a:pt x="0" y="0"/>
                  </a:moveTo>
                  <a:lnTo>
                    <a:pt x="0" y="1697"/>
                  </a:lnTo>
                  <a:lnTo>
                    <a:pt x="1070" y="1697"/>
                  </a:lnTo>
                  <a:lnTo>
                    <a:pt x="1070" y="1350"/>
                  </a:lnTo>
                  <a:lnTo>
                    <a:pt x="376" y="1350"/>
                  </a:lnTo>
                  <a:lnTo>
                    <a:pt x="376" y="0"/>
                  </a:lnTo>
                  <a:close/>
                </a:path>
              </a:pathLst>
            </a:custGeom>
            <a:solidFill>
              <a:srgbClr val="E1F4FF"/>
            </a:solidFill>
            <a:ln>
              <a:noFill/>
            </a:ln>
          </p:spPr>
          <p:txBody>
            <a:bodyPr spcFirstLastPara="1" wrap="square" lIns="121900" tIns="121900" rIns="121900" bIns="121900" anchor="ctr" anchorCtr="0">
              <a:noAutofit/>
            </a:bodyPr>
            <a:lstStyle/>
            <a:p>
              <a:endParaRPr sz="2400"/>
            </a:p>
          </p:txBody>
        </p:sp>
        <p:sp>
          <p:nvSpPr>
            <p:cNvPr id="204" name="Google Shape;499;p26">
              <a:extLst>
                <a:ext uri="{FF2B5EF4-FFF2-40B4-BE49-F238E27FC236}">
                  <a16:creationId xmlns:a16="http://schemas.microsoft.com/office/drawing/2014/main" id="{515EB5F9-924E-B5B3-7AFC-27D40B7E20C5}"/>
                </a:ext>
              </a:extLst>
            </p:cNvPr>
            <p:cNvSpPr/>
            <p:nvPr/>
          </p:nvSpPr>
          <p:spPr>
            <a:xfrm>
              <a:off x="6401111" y="2719275"/>
              <a:ext cx="426564" cy="285975"/>
            </a:xfrm>
            <a:custGeom>
              <a:avLst/>
              <a:gdLst/>
              <a:ahLst/>
              <a:cxnLst/>
              <a:rect l="l" t="t" r="r" b="b"/>
              <a:pathLst>
                <a:path w="11439" h="11439" extrusionOk="0">
                  <a:moveTo>
                    <a:pt x="2217" y="1"/>
                  </a:moveTo>
                  <a:cubicBezTo>
                    <a:pt x="997" y="1"/>
                    <a:pt x="1" y="997"/>
                    <a:pt x="1" y="2217"/>
                  </a:cubicBezTo>
                  <a:lnTo>
                    <a:pt x="1" y="9229"/>
                  </a:lnTo>
                  <a:cubicBezTo>
                    <a:pt x="1" y="10449"/>
                    <a:pt x="997" y="11439"/>
                    <a:pt x="2217" y="11439"/>
                  </a:cubicBezTo>
                  <a:lnTo>
                    <a:pt x="9229" y="11439"/>
                  </a:lnTo>
                  <a:cubicBezTo>
                    <a:pt x="10449" y="11439"/>
                    <a:pt x="11439" y="10449"/>
                    <a:pt x="11439" y="9229"/>
                  </a:cubicBezTo>
                  <a:lnTo>
                    <a:pt x="11439" y="2217"/>
                  </a:lnTo>
                  <a:cubicBezTo>
                    <a:pt x="11439" y="997"/>
                    <a:pt x="10449" y="1"/>
                    <a:pt x="9229" y="1"/>
                  </a:cubicBezTo>
                  <a:close/>
                </a:path>
              </a:pathLst>
            </a:custGeom>
            <a:solidFill>
              <a:srgbClr val="35C2DF"/>
            </a:solidFill>
            <a:ln>
              <a:noFill/>
            </a:ln>
          </p:spPr>
          <p:txBody>
            <a:bodyPr spcFirstLastPara="1" wrap="square" lIns="121900" tIns="121900" rIns="121900" bIns="121900" anchor="ctr" anchorCtr="0">
              <a:noAutofit/>
            </a:bodyPr>
            <a:lstStyle/>
            <a:p>
              <a:r>
                <a:rPr lang="en-IN" sz="1333" dirty="0"/>
                <a:t>angular</a:t>
              </a:r>
              <a:endParaRPr sz="1333" dirty="0"/>
            </a:p>
          </p:txBody>
        </p:sp>
        <p:sp>
          <p:nvSpPr>
            <p:cNvPr id="205" name="Google Shape;500;p26">
              <a:extLst>
                <a:ext uri="{FF2B5EF4-FFF2-40B4-BE49-F238E27FC236}">
                  <a16:creationId xmlns:a16="http://schemas.microsoft.com/office/drawing/2014/main" id="{B406CD2C-D7B8-93B3-FC83-91FD848E3F81}"/>
                </a:ext>
              </a:extLst>
            </p:cNvPr>
            <p:cNvSpPr/>
            <p:nvPr/>
          </p:nvSpPr>
          <p:spPr>
            <a:xfrm>
              <a:off x="6799100" y="2378025"/>
              <a:ext cx="319725" cy="319950"/>
            </a:xfrm>
            <a:custGeom>
              <a:avLst/>
              <a:gdLst/>
              <a:ahLst/>
              <a:cxnLst/>
              <a:rect l="l" t="t" r="r" b="b"/>
              <a:pathLst>
                <a:path w="12789" h="12798" fill="none" extrusionOk="0">
                  <a:moveTo>
                    <a:pt x="10312" y="12797"/>
                  </a:moveTo>
                  <a:lnTo>
                    <a:pt x="2477" y="12797"/>
                  </a:lnTo>
                  <a:cubicBezTo>
                    <a:pt x="1106" y="12797"/>
                    <a:pt x="0" y="11685"/>
                    <a:pt x="0" y="10319"/>
                  </a:cubicBezTo>
                  <a:lnTo>
                    <a:pt x="0" y="2477"/>
                  </a:lnTo>
                  <a:cubicBezTo>
                    <a:pt x="0" y="1113"/>
                    <a:pt x="1106" y="1"/>
                    <a:pt x="2477" y="1"/>
                  </a:cubicBezTo>
                  <a:lnTo>
                    <a:pt x="10312" y="1"/>
                  </a:lnTo>
                  <a:cubicBezTo>
                    <a:pt x="11684" y="1"/>
                    <a:pt x="12788" y="1113"/>
                    <a:pt x="12788" y="2477"/>
                  </a:cubicBezTo>
                  <a:lnTo>
                    <a:pt x="12788" y="10319"/>
                  </a:lnTo>
                  <a:cubicBezTo>
                    <a:pt x="12788" y="11685"/>
                    <a:pt x="11684" y="12797"/>
                    <a:pt x="10312" y="12797"/>
                  </a:cubicBezTo>
                  <a:close/>
                </a:path>
              </a:pathLst>
            </a:custGeom>
            <a:noFill/>
            <a:ln w="4900" cap="flat" cmpd="sng">
              <a:solidFill>
                <a:schemeClr val="lt1"/>
              </a:solidFill>
              <a:prstDash val="solid"/>
              <a:miter lim="1733"/>
              <a:headEnd type="none" w="sm" len="sm"/>
              <a:tailEnd type="none" w="sm" len="sm"/>
            </a:ln>
          </p:spPr>
          <p:txBody>
            <a:bodyPr spcFirstLastPara="1" wrap="square" lIns="121900" tIns="121900" rIns="121900" bIns="121900" anchor="ctr" anchorCtr="0">
              <a:noAutofit/>
            </a:bodyPr>
            <a:lstStyle/>
            <a:p>
              <a:endParaRPr sz="2400"/>
            </a:p>
          </p:txBody>
        </p:sp>
        <p:sp>
          <p:nvSpPr>
            <p:cNvPr id="206" name="Google Shape;501;p26">
              <a:extLst>
                <a:ext uri="{FF2B5EF4-FFF2-40B4-BE49-F238E27FC236}">
                  <a16:creationId xmlns:a16="http://schemas.microsoft.com/office/drawing/2014/main" id="{5FF080BD-5A11-9F98-879C-73DF83BF3DB5}"/>
                </a:ext>
              </a:extLst>
            </p:cNvPr>
            <p:cNvSpPr/>
            <p:nvPr/>
          </p:nvSpPr>
          <p:spPr>
            <a:xfrm>
              <a:off x="6855975" y="2506925"/>
              <a:ext cx="36475" cy="59775"/>
            </a:xfrm>
            <a:custGeom>
              <a:avLst/>
              <a:gdLst/>
              <a:ahLst/>
              <a:cxnLst/>
              <a:rect l="l" t="t" r="r" b="b"/>
              <a:pathLst>
                <a:path w="1459" h="2391" extrusionOk="0">
                  <a:moveTo>
                    <a:pt x="945" y="0"/>
                  </a:moveTo>
                  <a:lnTo>
                    <a:pt x="945" y="1496"/>
                  </a:lnTo>
                  <a:cubicBezTo>
                    <a:pt x="945" y="1669"/>
                    <a:pt x="945" y="1936"/>
                    <a:pt x="701" y="1936"/>
                  </a:cubicBezTo>
                  <a:cubicBezTo>
                    <a:pt x="592" y="1936"/>
                    <a:pt x="484" y="1849"/>
                    <a:pt x="469" y="1733"/>
                  </a:cubicBezTo>
                  <a:lnTo>
                    <a:pt x="1" y="1849"/>
                  </a:lnTo>
                  <a:cubicBezTo>
                    <a:pt x="72" y="2225"/>
                    <a:pt x="347" y="2390"/>
                    <a:pt x="715" y="2390"/>
                  </a:cubicBezTo>
                  <a:cubicBezTo>
                    <a:pt x="1351" y="2390"/>
                    <a:pt x="1458" y="1986"/>
                    <a:pt x="1458" y="1553"/>
                  </a:cubicBezTo>
                  <a:lnTo>
                    <a:pt x="1458" y="0"/>
                  </a:lnTo>
                  <a:close/>
                </a:path>
              </a:pathLst>
            </a:custGeom>
            <a:solidFill>
              <a:srgbClr val="E1F4FF"/>
            </a:solidFill>
            <a:ln>
              <a:noFill/>
            </a:ln>
          </p:spPr>
          <p:txBody>
            <a:bodyPr spcFirstLastPara="1" wrap="square" lIns="121900" tIns="121900" rIns="121900" bIns="121900" anchor="ctr" anchorCtr="0">
              <a:noAutofit/>
            </a:bodyPr>
            <a:lstStyle/>
            <a:p>
              <a:endParaRPr sz="2400"/>
            </a:p>
          </p:txBody>
        </p:sp>
        <p:sp>
          <p:nvSpPr>
            <p:cNvPr id="207" name="Google Shape;502;p26">
              <a:extLst>
                <a:ext uri="{FF2B5EF4-FFF2-40B4-BE49-F238E27FC236}">
                  <a16:creationId xmlns:a16="http://schemas.microsoft.com/office/drawing/2014/main" id="{099EA9BC-AA32-1A46-2EDB-E3A118189C4C}"/>
                </a:ext>
              </a:extLst>
            </p:cNvPr>
            <p:cNvSpPr/>
            <p:nvPr/>
          </p:nvSpPr>
          <p:spPr>
            <a:xfrm>
              <a:off x="6900425" y="2506925"/>
              <a:ext cx="51904" cy="27680"/>
            </a:xfrm>
            <a:custGeom>
              <a:avLst/>
              <a:gdLst/>
              <a:ahLst/>
              <a:cxnLst/>
              <a:rect l="l" t="t" r="r" b="b"/>
              <a:pathLst>
                <a:path w="2448" h="2333" extrusionOk="0">
                  <a:moveTo>
                    <a:pt x="1207" y="680"/>
                  </a:moveTo>
                  <a:lnTo>
                    <a:pt x="1495" y="1409"/>
                  </a:lnTo>
                  <a:lnTo>
                    <a:pt x="925" y="1409"/>
                  </a:lnTo>
                  <a:lnTo>
                    <a:pt x="1207" y="680"/>
                  </a:lnTo>
                  <a:close/>
                  <a:moveTo>
                    <a:pt x="1011" y="0"/>
                  </a:moveTo>
                  <a:lnTo>
                    <a:pt x="1" y="2333"/>
                  </a:lnTo>
                  <a:lnTo>
                    <a:pt x="571" y="2333"/>
                  </a:lnTo>
                  <a:lnTo>
                    <a:pt x="758" y="1842"/>
                  </a:lnTo>
                  <a:lnTo>
                    <a:pt x="1668" y="1842"/>
                  </a:lnTo>
                  <a:lnTo>
                    <a:pt x="1871" y="2333"/>
                  </a:lnTo>
                  <a:lnTo>
                    <a:pt x="2448" y="2333"/>
                  </a:lnTo>
                  <a:lnTo>
                    <a:pt x="1438" y="0"/>
                  </a:lnTo>
                  <a:close/>
                </a:path>
              </a:pathLst>
            </a:custGeom>
            <a:solidFill>
              <a:srgbClr val="E1F4FF"/>
            </a:solidFill>
            <a:ln>
              <a:noFill/>
            </a:ln>
          </p:spPr>
          <p:txBody>
            <a:bodyPr spcFirstLastPara="1" wrap="square" lIns="121900" tIns="121900" rIns="121900" bIns="121900" anchor="ctr" anchorCtr="0">
              <a:noAutofit/>
            </a:bodyPr>
            <a:lstStyle/>
            <a:p>
              <a:endParaRPr sz="2400"/>
            </a:p>
          </p:txBody>
        </p:sp>
        <p:sp>
          <p:nvSpPr>
            <p:cNvPr id="208" name="Google Shape;503;p26">
              <a:extLst>
                <a:ext uri="{FF2B5EF4-FFF2-40B4-BE49-F238E27FC236}">
                  <a16:creationId xmlns:a16="http://schemas.microsoft.com/office/drawing/2014/main" id="{E5F36686-C75D-7B53-6A99-F76D8AA01217}"/>
                </a:ext>
              </a:extLst>
            </p:cNvPr>
            <p:cNvSpPr/>
            <p:nvPr/>
          </p:nvSpPr>
          <p:spPr>
            <a:xfrm>
              <a:off x="6953625" y="2506925"/>
              <a:ext cx="57800" cy="58325"/>
            </a:xfrm>
            <a:custGeom>
              <a:avLst/>
              <a:gdLst/>
              <a:ahLst/>
              <a:cxnLst/>
              <a:rect l="l" t="t" r="r" b="b"/>
              <a:pathLst>
                <a:path w="2312" h="2333" extrusionOk="0">
                  <a:moveTo>
                    <a:pt x="1" y="0"/>
                  </a:moveTo>
                  <a:lnTo>
                    <a:pt x="932" y="2333"/>
                  </a:lnTo>
                  <a:lnTo>
                    <a:pt x="1344" y="2333"/>
                  </a:lnTo>
                  <a:lnTo>
                    <a:pt x="2311" y="0"/>
                  </a:lnTo>
                  <a:lnTo>
                    <a:pt x="1762" y="0"/>
                  </a:lnTo>
                  <a:lnTo>
                    <a:pt x="1171" y="1532"/>
                  </a:lnTo>
                  <a:lnTo>
                    <a:pt x="1164" y="1532"/>
                  </a:lnTo>
                  <a:lnTo>
                    <a:pt x="592" y="0"/>
                  </a:lnTo>
                  <a:close/>
                </a:path>
              </a:pathLst>
            </a:custGeom>
            <a:solidFill>
              <a:srgbClr val="E1F4FF"/>
            </a:solidFill>
            <a:ln>
              <a:noFill/>
            </a:ln>
          </p:spPr>
          <p:txBody>
            <a:bodyPr spcFirstLastPara="1" wrap="square" lIns="121900" tIns="121900" rIns="121900" bIns="121900" anchor="ctr" anchorCtr="0">
              <a:noAutofit/>
            </a:bodyPr>
            <a:lstStyle/>
            <a:p>
              <a:endParaRPr sz="2400" dirty="0"/>
            </a:p>
          </p:txBody>
        </p:sp>
        <p:sp>
          <p:nvSpPr>
            <p:cNvPr id="209" name="Google Shape;504;p26">
              <a:extLst>
                <a:ext uri="{FF2B5EF4-FFF2-40B4-BE49-F238E27FC236}">
                  <a16:creationId xmlns:a16="http://schemas.microsoft.com/office/drawing/2014/main" id="{69C0F105-B7FF-4ACE-3839-1E09354C4208}"/>
                </a:ext>
              </a:extLst>
            </p:cNvPr>
            <p:cNvSpPr/>
            <p:nvPr/>
          </p:nvSpPr>
          <p:spPr>
            <a:xfrm>
              <a:off x="7006325" y="2506925"/>
              <a:ext cx="61250" cy="58325"/>
            </a:xfrm>
            <a:custGeom>
              <a:avLst/>
              <a:gdLst/>
              <a:ahLst/>
              <a:cxnLst/>
              <a:rect l="l" t="t" r="r" b="b"/>
              <a:pathLst>
                <a:path w="2450" h="2333" extrusionOk="0">
                  <a:moveTo>
                    <a:pt x="1207" y="680"/>
                  </a:moveTo>
                  <a:lnTo>
                    <a:pt x="1496" y="1409"/>
                  </a:lnTo>
                  <a:lnTo>
                    <a:pt x="926" y="1409"/>
                  </a:lnTo>
                  <a:lnTo>
                    <a:pt x="1207" y="680"/>
                  </a:lnTo>
                  <a:close/>
                  <a:moveTo>
                    <a:pt x="1012" y="0"/>
                  </a:moveTo>
                  <a:lnTo>
                    <a:pt x="0" y="2333"/>
                  </a:lnTo>
                  <a:lnTo>
                    <a:pt x="564" y="2333"/>
                  </a:lnTo>
                  <a:lnTo>
                    <a:pt x="759" y="1842"/>
                  </a:lnTo>
                  <a:lnTo>
                    <a:pt x="1669" y="1842"/>
                  </a:lnTo>
                  <a:lnTo>
                    <a:pt x="1872" y="2333"/>
                  </a:lnTo>
                  <a:lnTo>
                    <a:pt x="2449" y="2333"/>
                  </a:lnTo>
                  <a:lnTo>
                    <a:pt x="1430" y="0"/>
                  </a:lnTo>
                  <a:close/>
                </a:path>
              </a:pathLst>
            </a:custGeom>
            <a:solidFill>
              <a:srgbClr val="E1F4FF"/>
            </a:solidFill>
            <a:ln>
              <a:noFill/>
            </a:ln>
          </p:spPr>
          <p:txBody>
            <a:bodyPr spcFirstLastPara="1" wrap="square" lIns="121900" tIns="121900" rIns="121900" bIns="121900" anchor="ctr" anchorCtr="0">
              <a:noAutofit/>
            </a:bodyPr>
            <a:lstStyle/>
            <a:p>
              <a:endParaRPr sz="2400" dirty="0"/>
            </a:p>
          </p:txBody>
        </p:sp>
        <p:sp>
          <p:nvSpPr>
            <p:cNvPr id="210" name="Google Shape;505;p26">
              <a:extLst>
                <a:ext uri="{FF2B5EF4-FFF2-40B4-BE49-F238E27FC236}">
                  <a16:creationId xmlns:a16="http://schemas.microsoft.com/office/drawing/2014/main" id="{319DF325-76E1-5F75-B10B-453EA9C7D37D}"/>
                </a:ext>
              </a:extLst>
            </p:cNvPr>
            <p:cNvSpPr/>
            <p:nvPr/>
          </p:nvSpPr>
          <p:spPr>
            <a:xfrm>
              <a:off x="6676700" y="3153725"/>
              <a:ext cx="211225" cy="211450"/>
            </a:xfrm>
            <a:custGeom>
              <a:avLst/>
              <a:gdLst/>
              <a:ahLst/>
              <a:cxnLst/>
              <a:rect l="l" t="t" r="r" b="b"/>
              <a:pathLst>
                <a:path w="8449" h="8458" extrusionOk="0">
                  <a:moveTo>
                    <a:pt x="1633" y="1"/>
                  </a:moveTo>
                  <a:cubicBezTo>
                    <a:pt x="730" y="1"/>
                    <a:pt x="0" y="737"/>
                    <a:pt x="0" y="1640"/>
                  </a:cubicBezTo>
                  <a:lnTo>
                    <a:pt x="0" y="6818"/>
                  </a:lnTo>
                  <a:cubicBezTo>
                    <a:pt x="0" y="7721"/>
                    <a:pt x="730" y="8458"/>
                    <a:pt x="1633" y="8458"/>
                  </a:cubicBezTo>
                  <a:lnTo>
                    <a:pt x="6810" y="8458"/>
                  </a:lnTo>
                  <a:cubicBezTo>
                    <a:pt x="7719" y="8458"/>
                    <a:pt x="8449" y="7721"/>
                    <a:pt x="8449" y="6818"/>
                  </a:cubicBezTo>
                  <a:lnTo>
                    <a:pt x="8449" y="1640"/>
                  </a:lnTo>
                  <a:cubicBezTo>
                    <a:pt x="8449" y="737"/>
                    <a:pt x="7719" y="1"/>
                    <a:pt x="6810" y="1"/>
                  </a:cubicBezTo>
                  <a:close/>
                </a:path>
              </a:pathLst>
            </a:custGeom>
            <a:solidFill>
              <a:srgbClr val="972CB4"/>
            </a:solidFill>
            <a:ln>
              <a:noFill/>
            </a:ln>
          </p:spPr>
          <p:txBody>
            <a:bodyPr spcFirstLastPara="1" wrap="square" lIns="121900" tIns="121900" rIns="121900" bIns="121900" anchor="ctr" anchorCtr="0">
              <a:noAutofit/>
            </a:bodyPr>
            <a:lstStyle/>
            <a:p>
              <a:endParaRPr sz="2400"/>
            </a:p>
          </p:txBody>
        </p:sp>
        <p:sp>
          <p:nvSpPr>
            <p:cNvPr id="211" name="Google Shape;506;p26">
              <a:extLst>
                <a:ext uri="{FF2B5EF4-FFF2-40B4-BE49-F238E27FC236}">
                  <a16:creationId xmlns:a16="http://schemas.microsoft.com/office/drawing/2014/main" id="{8E406B5B-4A75-611F-52D0-02B3584FD30E}"/>
                </a:ext>
              </a:extLst>
            </p:cNvPr>
            <p:cNvSpPr/>
            <p:nvPr/>
          </p:nvSpPr>
          <p:spPr>
            <a:xfrm>
              <a:off x="6664050" y="3141300"/>
              <a:ext cx="236375" cy="236325"/>
            </a:xfrm>
            <a:custGeom>
              <a:avLst/>
              <a:gdLst/>
              <a:ahLst/>
              <a:cxnLst/>
              <a:rect l="l" t="t" r="r" b="b"/>
              <a:pathLst>
                <a:path w="9455" h="9453" fill="none" extrusionOk="0">
                  <a:moveTo>
                    <a:pt x="7626" y="9452"/>
                  </a:moveTo>
                  <a:lnTo>
                    <a:pt x="1836" y="9452"/>
                  </a:lnTo>
                  <a:cubicBezTo>
                    <a:pt x="824" y="9452"/>
                    <a:pt x="0" y="8636"/>
                    <a:pt x="0" y="7625"/>
                  </a:cubicBezTo>
                  <a:lnTo>
                    <a:pt x="0" y="1834"/>
                  </a:lnTo>
                  <a:cubicBezTo>
                    <a:pt x="0" y="823"/>
                    <a:pt x="824" y="0"/>
                    <a:pt x="1836" y="0"/>
                  </a:cubicBezTo>
                  <a:lnTo>
                    <a:pt x="7626" y="0"/>
                  </a:lnTo>
                  <a:cubicBezTo>
                    <a:pt x="8638" y="0"/>
                    <a:pt x="9454" y="823"/>
                    <a:pt x="9454" y="1834"/>
                  </a:cubicBezTo>
                  <a:lnTo>
                    <a:pt x="9454" y="7625"/>
                  </a:lnTo>
                  <a:cubicBezTo>
                    <a:pt x="9454" y="8636"/>
                    <a:pt x="8638" y="9452"/>
                    <a:pt x="7626" y="9452"/>
                  </a:cubicBezTo>
                  <a:close/>
                </a:path>
              </a:pathLst>
            </a:custGeom>
            <a:noFill/>
            <a:ln w="4900" cap="flat" cmpd="sng">
              <a:solidFill>
                <a:schemeClr val="lt1"/>
              </a:solidFill>
              <a:prstDash val="solid"/>
              <a:miter lim="1733"/>
              <a:headEnd type="none" w="sm" len="sm"/>
              <a:tailEnd type="none" w="sm" len="sm"/>
            </a:ln>
          </p:spPr>
          <p:txBody>
            <a:bodyPr spcFirstLastPara="1" wrap="square" lIns="121900" tIns="121900" rIns="121900" bIns="121900" anchor="ctr" anchorCtr="0">
              <a:noAutofit/>
            </a:bodyPr>
            <a:lstStyle/>
            <a:p>
              <a:endParaRPr sz="2400"/>
            </a:p>
          </p:txBody>
        </p:sp>
        <p:sp>
          <p:nvSpPr>
            <p:cNvPr id="212" name="Google Shape;507;p26">
              <a:extLst>
                <a:ext uri="{FF2B5EF4-FFF2-40B4-BE49-F238E27FC236}">
                  <a16:creationId xmlns:a16="http://schemas.microsoft.com/office/drawing/2014/main" id="{D3004D23-8D1D-F15D-7C10-EF12AA7E11BB}"/>
                </a:ext>
              </a:extLst>
            </p:cNvPr>
            <p:cNvSpPr/>
            <p:nvPr/>
          </p:nvSpPr>
          <p:spPr>
            <a:xfrm>
              <a:off x="6717125" y="3213525"/>
              <a:ext cx="51150" cy="84100"/>
            </a:xfrm>
            <a:custGeom>
              <a:avLst/>
              <a:gdLst/>
              <a:ahLst/>
              <a:cxnLst/>
              <a:rect l="l" t="t" r="r" b="b"/>
              <a:pathLst>
                <a:path w="2046" h="3364" extrusionOk="0">
                  <a:moveTo>
                    <a:pt x="1323" y="0"/>
                  </a:moveTo>
                  <a:lnTo>
                    <a:pt x="1323" y="2100"/>
                  </a:lnTo>
                  <a:cubicBezTo>
                    <a:pt x="1323" y="2347"/>
                    <a:pt x="1323" y="2721"/>
                    <a:pt x="983" y="2721"/>
                  </a:cubicBezTo>
                  <a:cubicBezTo>
                    <a:pt x="824" y="2721"/>
                    <a:pt x="680" y="2591"/>
                    <a:pt x="659" y="2433"/>
                  </a:cubicBezTo>
                  <a:lnTo>
                    <a:pt x="0" y="2600"/>
                  </a:lnTo>
                  <a:cubicBezTo>
                    <a:pt x="103" y="3120"/>
                    <a:pt x="486" y="3364"/>
                    <a:pt x="997" y="3364"/>
                  </a:cubicBezTo>
                  <a:cubicBezTo>
                    <a:pt x="1886" y="3364"/>
                    <a:pt x="2045" y="2787"/>
                    <a:pt x="2045" y="2180"/>
                  </a:cubicBezTo>
                  <a:lnTo>
                    <a:pt x="2045" y="0"/>
                  </a:lnTo>
                  <a:close/>
                </a:path>
              </a:pathLst>
            </a:custGeom>
            <a:solidFill>
              <a:srgbClr val="E1F4FF"/>
            </a:solidFill>
            <a:ln>
              <a:noFill/>
            </a:ln>
          </p:spPr>
          <p:txBody>
            <a:bodyPr spcFirstLastPara="1" wrap="square" lIns="121900" tIns="121900" rIns="121900" bIns="121900" anchor="ctr" anchorCtr="0">
              <a:noAutofit/>
            </a:bodyPr>
            <a:lstStyle/>
            <a:p>
              <a:endParaRPr sz="2400"/>
            </a:p>
          </p:txBody>
        </p:sp>
        <p:sp>
          <p:nvSpPr>
            <p:cNvPr id="213" name="Google Shape;508;p26">
              <a:extLst>
                <a:ext uri="{FF2B5EF4-FFF2-40B4-BE49-F238E27FC236}">
                  <a16:creationId xmlns:a16="http://schemas.microsoft.com/office/drawing/2014/main" id="{208A903C-AEF0-551F-2A12-DD4DD0B243A0}"/>
                </a:ext>
              </a:extLst>
            </p:cNvPr>
            <p:cNvSpPr/>
            <p:nvPr/>
          </p:nvSpPr>
          <p:spPr>
            <a:xfrm>
              <a:off x="6777600" y="3211525"/>
              <a:ext cx="59075" cy="86100"/>
            </a:xfrm>
            <a:custGeom>
              <a:avLst/>
              <a:gdLst/>
              <a:ahLst/>
              <a:cxnLst/>
              <a:rect l="l" t="t" r="r" b="b"/>
              <a:pathLst>
                <a:path w="2363" h="3444" extrusionOk="0">
                  <a:moveTo>
                    <a:pt x="1359" y="0"/>
                  </a:moveTo>
                  <a:cubicBezTo>
                    <a:pt x="716" y="0"/>
                    <a:pt x="110" y="368"/>
                    <a:pt x="110" y="1061"/>
                  </a:cubicBezTo>
                  <a:cubicBezTo>
                    <a:pt x="110" y="2151"/>
                    <a:pt x="1640" y="1834"/>
                    <a:pt x="1640" y="2434"/>
                  </a:cubicBezTo>
                  <a:cubicBezTo>
                    <a:pt x="1640" y="2664"/>
                    <a:pt x="1380" y="2773"/>
                    <a:pt x="1143" y="2773"/>
                  </a:cubicBezTo>
                  <a:cubicBezTo>
                    <a:pt x="904" y="2773"/>
                    <a:pt x="666" y="2657"/>
                    <a:pt x="514" y="2463"/>
                  </a:cubicBezTo>
                  <a:lnTo>
                    <a:pt x="1" y="3033"/>
                  </a:lnTo>
                  <a:cubicBezTo>
                    <a:pt x="311" y="3314"/>
                    <a:pt x="680" y="3444"/>
                    <a:pt x="1099" y="3444"/>
                  </a:cubicBezTo>
                  <a:cubicBezTo>
                    <a:pt x="1777" y="3444"/>
                    <a:pt x="2363" y="3090"/>
                    <a:pt x="2363" y="2361"/>
                  </a:cubicBezTo>
                  <a:cubicBezTo>
                    <a:pt x="2363" y="1213"/>
                    <a:pt x="860" y="1603"/>
                    <a:pt x="860" y="1004"/>
                  </a:cubicBezTo>
                  <a:cubicBezTo>
                    <a:pt x="860" y="758"/>
                    <a:pt x="1143" y="664"/>
                    <a:pt x="1344" y="664"/>
                  </a:cubicBezTo>
                  <a:cubicBezTo>
                    <a:pt x="1517" y="664"/>
                    <a:pt x="1749" y="737"/>
                    <a:pt x="1864" y="881"/>
                  </a:cubicBezTo>
                  <a:lnTo>
                    <a:pt x="2363" y="340"/>
                  </a:lnTo>
                  <a:cubicBezTo>
                    <a:pt x="2080" y="94"/>
                    <a:pt x="1727" y="0"/>
                    <a:pt x="1359" y="0"/>
                  </a:cubicBezTo>
                  <a:close/>
                </a:path>
              </a:pathLst>
            </a:custGeom>
            <a:solidFill>
              <a:srgbClr val="E1F4FF"/>
            </a:solidFill>
            <a:ln>
              <a:noFill/>
            </a:ln>
          </p:spPr>
          <p:txBody>
            <a:bodyPr spcFirstLastPara="1" wrap="square" lIns="121900" tIns="121900" rIns="121900" bIns="121900" anchor="ctr" anchorCtr="0">
              <a:noAutofit/>
            </a:bodyPr>
            <a:lstStyle/>
            <a:p>
              <a:endParaRPr sz="2400"/>
            </a:p>
          </p:txBody>
        </p:sp>
      </p:grpSp>
      <p:cxnSp>
        <p:nvCxnSpPr>
          <p:cNvPr id="214" name="Google Shape;510;p26">
            <a:extLst>
              <a:ext uri="{FF2B5EF4-FFF2-40B4-BE49-F238E27FC236}">
                <a16:creationId xmlns:a16="http://schemas.microsoft.com/office/drawing/2014/main" id="{2475B79C-706C-35F3-BA27-919128F4A8BA}"/>
              </a:ext>
            </a:extLst>
          </p:cNvPr>
          <p:cNvCxnSpPr>
            <a:cxnSpLocks/>
          </p:cNvCxnSpPr>
          <p:nvPr/>
        </p:nvCxnSpPr>
        <p:spPr>
          <a:xfrm rot="10800000" flipH="1">
            <a:off x="3484600" y="3242943"/>
            <a:ext cx="1028800" cy="368000"/>
          </a:xfrm>
          <a:prstGeom prst="bentConnector3">
            <a:avLst>
              <a:gd name="adj1" fmla="val 50000"/>
            </a:avLst>
          </a:prstGeom>
          <a:noFill/>
          <a:ln w="9525" cap="flat" cmpd="sng">
            <a:solidFill>
              <a:schemeClr val="dk1"/>
            </a:solidFill>
            <a:prstDash val="solid"/>
            <a:round/>
            <a:headEnd type="none" w="med" len="med"/>
            <a:tailEnd type="oval" w="med" len="med"/>
          </a:ln>
        </p:spPr>
      </p:cxnSp>
      <p:cxnSp>
        <p:nvCxnSpPr>
          <p:cNvPr id="215" name="Google Shape;511;p26">
            <a:extLst>
              <a:ext uri="{FF2B5EF4-FFF2-40B4-BE49-F238E27FC236}">
                <a16:creationId xmlns:a16="http://schemas.microsoft.com/office/drawing/2014/main" id="{6A48D791-7E49-FB39-A00C-42B1D3E12481}"/>
              </a:ext>
            </a:extLst>
          </p:cNvPr>
          <p:cNvCxnSpPr/>
          <p:nvPr/>
        </p:nvCxnSpPr>
        <p:spPr>
          <a:xfrm rot="10800000" flipH="1">
            <a:off x="3662412" y="3924727"/>
            <a:ext cx="1435200" cy="926800"/>
          </a:xfrm>
          <a:prstGeom prst="bentConnector3">
            <a:avLst>
              <a:gd name="adj1" fmla="val 50000"/>
            </a:avLst>
          </a:prstGeom>
          <a:noFill/>
          <a:ln w="9525" cap="flat" cmpd="sng">
            <a:solidFill>
              <a:schemeClr val="dk1"/>
            </a:solidFill>
            <a:prstDash val="solid"/>
            <a:round/>
            <a:headEnd type="none" w="med" len="med"/>
            <a:tailEnd type="oval" w="med" len="med"/>
          </a:ln>
        </p:spPr>
      </p:cxnSp>
      <p:cxnSp>
        <p:nvCxnSpPr>
          <p:cNvPr id="216" name="Google Shape;513;p26">
            <a:extLst>
              <a:ext uri="{FF2B5EF4-FFF2-40B4-BE49-F238E27FC236}">
                <a16:creationId xmlns:a16="http://schemas.microsoft.com/office/drawing/2014/main" id="{56B61DB6-EB80-54C6-6DA6-0D6F36E0B4A3}"/>
              </a:ext>
            </a:extLst>
          </p:cNvPr>
          <p:cNvCxnSpPr/>
          <p:nvPr/>
        </p:nvCxnSpPr>
        <p:spPr>
          <a:xfrm rot="10800000">
            <a:off x="7216105" y="2979299"/>
            <a:ext cx="1448000" cy="355200"/>
          </a:xfrm>
          <a:prstGeom prst="bentConnector3">
            <a:avLst>
              <a:gd name="adj1" fmla="val 58771"/>
            </a:avLst>
          </a:prstGeom>
          <a:noFill/>
          <a:ln w="9525" cap="flat" cmpd="sng">
            <a:solidFill>
              <a:schemeClr val="dk1"/>
            </a:solidFill>
            <a:prstDash val="solid"/>
            <a:round/>
            <a:headEnd type="none" w="med" len="med"/>
            <a:tailEnd type="oval" w="med" len="med"/>
          </a:ln>
        </p:spPr>
      </p:cxnSp>
      <p:cxnSp>
        <p:nvCxnSpPr>
          <p:cNvPr id="217" name="Google Shape;514;p26">
            <a:extLst>
              <a:ext uri="{FF2B5EF4-FFF2-40B4-BE49-F238E27FC236}">
                <a16:creationId xmlns:a16="http://schemas.microsoft.com/office/drawing/2014/main" id="{41357E0C-2503-D2EF-96C5-774569AD86CC}"/>
              </a:ext>
            </a:extLst>
          </p:cNvPr>
          <p:cNvCxnSpPr>
            <a:cxnSpLocks/>
          </p:cNvCxnSpPr>
          <p:nvPr/>
        </p:nvCxnSpPr>
        <p:spPr>
          <a:xfrm rot="10800000">
            <a:off x="7848212" y="4062660"/>
            <a:ext cx="1079600" cy="520400"/>
          </a:xfrm>
          <a:prstGeom prst="bentConnector3">
            <a:avLst>
              <a:gd name="adj1" fmla="val 50000"/>
            </a:avLst>
          </a:prstGeom>
          <a:noFill/>
          <a:ln w="9525" cap="flat" cmpd="sng">
            <a:solidFill>
              <a:schemeClr val="dk1"/>
            </a:solidFill>
            <a:prstDash val="solid"/>
            <a:round/>
            <a:headEnd type="none" w="med" len="med"/>
            <a:tailEnd type="oval" w="med" len="med"/>
          </a:ln>
        </p:spPr>
      </p:cxnSp>
      <p:cxnSp>
        <p:nvCxnSpPr>
          <p:cNvPr id="218" name="Google Shape;509;p26">
            <a:extLst>
              <a:ext uri="{FF2B5EF4-FFF2-40B4-BE49-F238E27FC236}">
                <a16:creationId xmlns:a16="http://schemas.microsoft.com/office/drawing/2014/main" id="{796178ED-65AF-A2C3-9A49-C2912095447E}"/>
              </a:ext>
            </a:extLst>
          </p:cNvPr>
          <p:cNvCxnSpPr>
            <a:cxnSpLocks/>
          </p:cNvCxnSpPr>
          <p:nvPr/>
        </p:nvCxnSpPr>
        <p:spPr>
          <a:xfrm>
            <a:off x="3643252" y="1803293"/>
            <a:ext cx="1790800" cy="406400"/>
          </a:xfrm>
          <a:prstGeom prst="bentConnector3">
            <a:avLst>
              <a:gd name="adj1" fmla="val 50000"/>
            </a:avLst>
          </a:prstGeom>
          <a:noFill/>
          <a:ln w="9525" cap="flat" cmpd="sng">
            <a:solidFill>
              <a:schemeClr val="dk1"/>
            </a:solidFill>
            <a:prstDash val="solid"/>
            <a:round/>
            <a:headEnd type="none" w="med" len="med"/>
            <a:tailEnd type="oval" w="med" len="med"/>
          </a:ln>
        </p:spPr>
      </p:cxnSp>
    </p:spTree>
    <p:extLst>
      <p:ext uri="{BB962C8B-B14F-4D97-AF65-F5344CB8AC3E}">
        <p14:creationId xmlns:p14="http://schemas.microsoft.com/office/powerpoint/2010/main" val="30989563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F6C78D-8E85-CDD0-0890-689437C24160}"/>
              </a:ext>
            </a:extLst>
          </p:cNvPr>
          <p:cNvSpPr>
            <a:spLocks noGrp="1"/>
          </p:cNvSpPr>
          <p:nvPr>
            <p:ph type="title"/>
          </p:nvPr>
        </p:nvSpPr>
        <p:spPr/>
        <p:txBody>
          <a:bodyPr/>
          <a:lstStyle/>
          <a:p>
            <a:r>
              <a:rPr lang="en-IN" dirty="0"/>
              <a:t>PROPOSED SYSTEM</a:t>
            </a:r>
          </a:p>
        </p:txBody>
      </p:sp>
      <p:sp>
        <p:nvSpPr>
          <p:cNvPr id="3" name="Content Placeholder 2">
            <a:extLst>
              <a:ext uri="{FF2B5EF4-FFF2-40B4-BE49-F238E27FC236}">
                <a16:creationId xmlns:a16="http://schemas.microsoft.com/office/drawing/2014/main" id="{F709F8CD-A2AC-72D6-E708-EFBFF971522F}"/>
              </a:ext>
            </a:extLst>
          </p:cNvPr>
          <p:cNvSpPr>
            <a:spLocks noGrp="1"/>
          </p:cNvSpPr>
          <p:nvPr>
            <p:ph idx="1"/>
          </p:nvPr>
        </p:nvSpPr>
        <p:spPr/>
        <p:txBody>
          <a:bodyPr/>
          <a:lstStyle/>
          <a:p>
            <a:r>
              <a:rPr lang="en-US" dirty="0"/>
              <a:t>Blogging platforms serve as user-friendly broadcast-style communication systems for authors to publish posts, enabling easy access to information for readers.</a:t>
            </a:r>
          </a:p>
          <a:p>
            <a:endParaRPr lang="en-US" sz="1000" dirty="0"/>
          </a:p>
          <a:p>
            <a:r>
              <a:rPr lang="en-US" dirty="0"/>
              <a:t>A comprehensive full-stack project utilizes Java Spring Boot, Hibernate, MySQL, and Angular to address modern web development challenges. Spring Boot offers rapid backend development, Hibernate ensures seamless database communication, and Angular creates dynamic user interfaces.</a:t>
            </a:r>
          </a:p>
          <a:p>
            <a:endParaRPr lang="en-US" sz="1000" dirty="0"/>
          </a:p>
          <a:p>
            <a:r>
              <a:rPr lang="en-US" dirty="0"/>
              <a:t>Leveraging these technologies results in a robust, scalable, and user-friendly application that meets the demands of contemporary web development.</a:t>
            </a:r>
            <a:endParaRPr lang="en-IN" dirty="0"/>
          </a:p>
        </p:txBody>
      </p:sp>
    </p:spTree>
    <p:extLst>
      <p:ext uri="{BB962C8B-B14F-4D97-AF65-F5344CB8AC3E}">
        <p14:creationId xmlns:p14="http://schemas.microsoft.com/office/powerpoint/2010/main" val="11383998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7B9F0A-BE7F-0346-EB05-EC524D79D767}"/>
              </a:ext>
            </a:extLst>
          </p:cNvPr>
          <p:cNvSpPr>
            <a:spLocks noGrp="1"/>
          </p:cNvSpPr>
          <p:nvPr>
            <p:ph type="title"/>
          </p:nvPr>
        </p:nvSpPr>
        <p:spPr/>
        <p:txBody>
          <a:bodyPr/>
          <a:lstStyle/>
          <a:p>
            <a:r>
              <a:rPr lang="en-IN" dirty="0"/>
              <a:t>REQUIRED SPECIFICATIONS</a:t>
            </a:r>
          </a:p>
        </p:txBody>
      </p:sp>
      <p:graphicFrame>
        <p:nvGraphicFramePr>
          <p:cNvPr id="7" name="Table 6">
            <a:extLst>
              <a:ext uri="{FF2B5EF4-FFF2-40B4-BE49-F238E27FC236}">
                <a16:creationId xmlns:a16="http://schemas.microsoft.com/office/drawing/2014/main" id="{99072297-1553-F76D-898E-D0D0D606D2DE}"/>
              </a:ext>
            </a:extLst>
          </p:cNvPr>
          <p:cNvGraphicFramePr>
            <a:graphicFrameLocks noGrp="1"/>
          </p:cNvGraphicFramePr>
          <p:nvPr>
            <p:extLst>
              <p:ext uri="{D42A27DB-BD31-4B8C-83A1-F6EECF244321}">
                <p14:modId xmlns:p14="http://schemas.microsoft.com/office/powerpoint/2010/main" val="818483445"/>
              </p:ext>
            </p:extLst>
          </p:nvPr>
        </p:nvGraphicFramePr>
        <p:xfrm>
          <a:off x="2589212" y="2133600"/>
          <a:ext cx="6447050" cy="3577189"/>
        </p:xfrm>
        <a:graphic>
          <a:graphicData uri="http://schemas.openxmlformats.org/drawingml/2006/table">
            <a:tbl>
              <a:tblPr firstRow="1" bandRow="1">
                <a:tableStyleId>{8799B23B-EC83-4686-B30A-512413B5E67A}</a:tableStyleId>
              </a:tblPr>
              <a:tblGrid>
                <a:gridCol w="3223525">
                  <a:extLst>
                    <a:ext uri="{9D8B030D-6E8A-4147-A177-3AD203B41FA5}">
                      <a16:colId xmlns:a16="http://schemas.microsoft.com/office/drawing/2014/main" val="20000"/>
                    </a:ext>
                  </a:extLst>
                </a:gridCol>
                <a:gridCol w="3223525">
                  <a:extLst>
                    <a:ext uri="{9D8B030D-6E8A-4147-A177-3AD203B41FA5}">
                      <a16:colId xmlns:a16="http://schemas.microsoft.com/office/drawing/2014/main" val="20001"/>
                    </a:ext>
                  </a:extLst>
                </a:gridCol>
              </a:tblGrid>
              <a:tr h="842779">
                <a:tc>
                  <a:txBody>
                    <a:bodyPr/>
                    <a:lstStyle/>
                    <a:p>
                      <a:pPr algn="ctr"/>
                      <a:r>
                        <a:rPr lang="en-US" sz="1800" dirty="0">
                          <a:latin typeface="Times New Roman" panose="02020603050405020304" pitchFamily="18" charset="0"/>
                          <a:cs typeface="Times New Roman" panose="02020603050405020304" pitchFamily="18" charset="0"/>
                        </a:rPr>
                        <a:t>HARD</a:t>
                      </a:r>
                      <a:r>
                        <a:rPr lang="en-US" sz="1800" baseline="0" dirty="0">
                          <a:latin typeface="Times New Roman" panose="02020603050405020304" pitchFamily="18" charset="0"/>
                          <a:cs typeface="Times New Roman" panose="02020603050405020304" pitchFamily="18" charset="0"/>
                        </a:rPr>
                        <a:t>WARE CONFIGURATION</a:t>
                      </a:r>
                      <a:endParaRPr lang="en-IN" sz="1800" dirty="0">
                        <a:latin typeface="Times New Roman" panose="02020603050405020304" pitchFamily="18" charset="0"/>
                        <a:cs typeface="Times New Roman" panose="02020603050405020304" pitchFamily="18" charset="0"/>
                      </a:endParaRPr>
                    </a:p>
                  </a:txBody>
                  <a:tcPr marL="82692" marR="82692" marT="41346" marB="41346" anchor="ctr"/>
                </a:tc>
                <a:tc>
                  <a:txBody>
                    <a:bodyPr/>
                    <a:lstStyle/>
                    <a:p>
                      <a:pPr algn="ctr"/>
                      <a:r>
                        <a:rPr lang="en-US" sz="1800" dirty="0">
                          <a:latin typeface="Times New Roman" panose="02020603050405020304" pitchFamily="18" charset="0"/>
                          <a:cs typeface="Times New Roman" panose="02020603050405020304" pitchFamily="18" charset="0"/>
                        </a:rPr>
                        <a:t>SOFTWARE</a:t>
                      </a:r>
                      <a:r>
                        <a:rPr lang="en-US" sz="1800" baseline="0" dirty="0">
                          <a:latin typeface="Times New Roman" panose="02020603050405020304" pitchFamily="18" charset="0"/>
                          <a:cs typeface="Times New Roman" panose="02020603050405020304" pitchFamily="18" charset="0"/>
                        </a:rPr>
                        <a:t> CONFIGURATION</a:t>
                      </a:r>
                      <a:endParaRPr lang="en-IN" sz="1800" dirty="0">
                        <a:latin typeface="Times New Roman" panose="02020603050405020304" pitchFamily="18" charset="0"/>
                        <a:cs typeface="Times New Roman" panose="02020603050405020304" pitchFamily="18" charset="0"/>
                      </a:endParaRPr>
                    </a:p>
                  </a:txBody>
                  <a:tcPr marL="82692" marR="82692" marT="41346" marB="41346" anchor="ctr"/>
                </a:tc>
                <a:extLst>
                  <a:ext uri="{0D108BD9-81ED-4DB2-BD59-A6C34878D82A}">
                    <a16:rowId xmlns:a16="http://schemas.microsoft.com/office/drawing/2014/main" val="10000"/>
                  </a:ext>
                </a:extLst>
              </a:tr>
              <a:tr h="815445">
                <a:tc>
                  <a:txBody>
                    <a:bodyPr/>
                    <a:lstStyle/>
                    <a:p>
                      <a:pPr marL="285750" indent="-285750">
                        <a:buClr>
                          <a:schemeClr val="tx1">
                            <a:lumMod val="90000"/>
                          </a:schemeClr>
                        </a:buClr>
                        <a:buFont typeface="Wingdings" panose="05000000000000000000" pitchFamily="2" charset="2"/>
                        <a:buChar char="§"/>
                      </a:pPr>
                      <a:r>
                        <a:rPr lang="en-US" sz="1200" b="0" dirty="0">
                          <a:solidFill>
                            <a:schemeClr val="tx1">
                              <a:lumMod val="75000"/>
                            </a:schemeClr>
                          </a:solidFill>
                        </a:rPr>
                        <a:t>Operating</a:t>
                      </a:r>
                      <a:r>
                        <a:rPr lang="en-US" sz="1200" b="0" baseline="0" dirty="0">
                          <a:solidFill>
                            <a:schemeClr val="tx1">
                              <a:lumMod val="75000"/>
                            </a:schemeClr>
                          </a:solidFill>
                        </a:rPr>
                        <a:t> System : Windows 10 and above</a:t>
                      </a:r>
                      <a:endParaRPr lang="en-IN" sz="1200" b="0" dirty="0">
                        <a:solidFill>
                          <a:schemeClr val="tx1">
                            <a:lumMod val="75000"/>
                          </a:schemeClr>
                        </a:solidFill>
                      </a:endParaRPr>
                    </a:p>
                  </a:txBody>
                  <a:tcPr marL="82692" marR="82692" marT="41346" marB="41346" anchor="ctr">
                    <a:solidFill>
                      <a:schemeClr val="accent1">
                        <a:lumMod val="75000"/>
                        <a:alpha val="20000"/>
                      </a:schemeClr>
                    </a:solidFill>
                  </a:tcPr>
                </a:tc>
                <a:tc>
                  <a:txBody>
                    <a:bodyPr/>
                    <a:lstStyle/>
                    <a:p>
                      <a:pPr marL="285750" indent="-285750" algn="l">
                        <a:buClr>
                          <a:schemeClr val="tx1">
                            <a:lumMod val="90000"/>
                          </a:schemeClr>
                        </a:buClr>
                        <a:buFont typeface="Wingdings" panose="05000000000000000000" pitchFamily="2" charset="2"/>
                        <a:buChar char="§"/>
                      </a:pPr>
                      <a:r>
                        <a:rPr lang="en-US" sz="1200" b="0" dirty="0">
                          <a:solidFill>
                            <a:schemeClr val="tx1">
                              <a:lumMod val="75000"/>
                            </a:schemeClr>
                          </a:solidFill>
                        </a:rPr>
                        <a:t>Software</a:t>
                      </a:r>
                      <a:r>
                        <a:rPr lang="en-US" sz="1200" b="0" baseline="0" dirty="0">
                          <a:solidFill>
                            <a:schemeClr val="tx1">
                              <a:lumMod val="75000"/>
                            </a:schemeClr>
                          </a:solidFill>
                        </a:rPr>
                        <a:t> IDE: Eclipse, Postman, MySQL, VS Code.</a:t>
                      </a:r>
                      <a:endParaRPr lang="en-IN" sz="1200" b="0" dirty="0">
                        <a:solidFill>
                          <a:schemeClr val="tx1">
                            <a:lumMod val="75000"/>
                          </a:schemeClr>
                        </a:solidFill>
                      </a:endParaRPr>
                    </a:p>
                  </a:txBody>
                  <a:tcPr marL="82692" marR="82692" marT="41346" marB="41346" anchor="ctr">
                    <a:solidFill>
                      <a:schemeClr val="accent1">
                        <a:lumMod val="75000"/>
                        <a:alpha val="20000"/>
                      </a:schemeClr>
                    </a:solidFill>
                  </a:tcPr>
                </a:tc>
                <a:extLst>
                  <a:ext uri="{0D108BD9-81ED-4DB2-BD59-A6C34878D82A}">
                    <a16:rowId xmlns:a16="http://schemas.microsoft.com/office/drawing/2014/main" val="10001"/>
                  </a:ext>
                </a:extLst>
              </a:tr>
              <a:tr h="842779">
                <a:tc>
                  <a:txBody>
                    <a:bodyPr/>
                    <a:lstStyle/>
                    <a:p>
                      <a:pPr marL="285750" indent="-285750">
                        <a:buClr>
                          <a:schemeClr val="tx1">
                            <a:lumMod val="90000"/>
                          </a:schemeClr>
                        </a:buClr>
                        <a:buFont typeface="Wingdings" panose="05000000000000000000" pitchFamily="2" charset="2"/>
                        <a:buChar char="§"/>
                      </a:pPr>
                      <a:r>
                        <a:rPr lang="en-US" sz="1200" b="0" dirty="0">
                          <a:solidFill>
                            <a:schemeClr val="tx1">
                              <a:lumMod val="75000"/>
                            </a:schemeClr>
                          </a:solidFill>
                        </a:rPr>
                        <a:t>Hard Disk: 500 GB</a:t>
                      </a:r>
                      <a:endParaRPr lang="en-IN" sz="1200" b="0" dirty="0">
                        <a:solidFill>
                          <a:schemeClr val="tx1">
                            <a:lumMod val="75000"/>
                          </a:schemeClr>
                        </a:solidFill>
                      </a:endParaRPr>
                    </a:p>
                  </a:txBody>
                  <a:tcPr marL="82692" marR="82692" marT="41346" marB="41346" anchor="ctr"/>
                </a:tc>
                <a:tc>
                  <a:txBody>
                    <a:bodyPr/>
                    <a:lstStyle/>
                    <a:p>
                      <a:pPr marL="285750" indent="-285750">
                        <a:buClr>
                          <a:schemeClr val="tx1">
                            <a:lumMod val="90000"/>
                          </a:schemeClr>
                        </a:buClr>
                        <a:buFont typeface="Wingdings" panose="05000000000000000000" pitchFamily="2" charset="2"/>
                        <a:buChar char="§"/>
                      </a:pPr>
                      <a:r>
                        <a:rPr lang="en-US" sz="1200" b="0" dirty="0">
                          <a:solidFill>
                            <a:schemeClr val="tx1">
                              <a:lumMod val="75000"/>
                            </a:schemeClr>
                          </a:solidFill>
                        </a:rPr>
                        <a:t>Language:</a:t>
                      </a:r>
                      <a:r>
                        <a:rPr lang="en-US" sz="1200" b="0" baseline="0" dirty="0">
                          <a:solidFill>
                            <a:schemeClr val="tx1">
                              <a:lumMod val="75000"/>
                            </a:schemeClr>
                          </a:solidFill>
                        </a:rPr>
                        <a:t> JAVA, Type Script, HTML, CSS</a:t>
                      </a:r>
                    </a:p>
                    <a:p>
                      <a:pPr marL="285750" indent="-285750">
                        <a:buClr>
                          <a:schemeClr val="tx1">
                            <a:lumMod val="90000"/>
                          </a:schemeClr>
                        </a:buClr>
                        <a:buFont typeface="Wingdings" panose="05000000000000000000" pitchFamily="2" charset="2"/>
                        <a:buChar char="§"/>
                      </a:pPr>
                      <a:endParaRPr lang="en-IN" sz="1200" b="0" dirty="0">
                        <a:solidFill>
                          <a:schemeClr val="tx1">
                            <a:lumMod val="75000"/>
                          </a:schemeClr>
                        </a:solidFill>
                      </a:endParaRPr>
                    </a:p>
                  </a:txBody>
                  <a:tcPr marL="82692" marR="82692" marT="41346" marB="41346" anchor="ctr"/>
                </a:tc>
                <a:extLst>
                  <a:ext uri="{0D108BD9-81ED-4DB2-BD59-A6C34878D82A}">
                    <a16:rowId xmlns:a16="http://schemas.microsoft.com/office/drawing/2014/main" val="10002"/>
                  </a:ext>
                </a:extLst>
              </a:tr>
              <a:tr h="568448">
                <a:tc>
                  <a:txBody>
                    <a:bodyPr/>
                    <a:lstStyle/>
                    <a:p>
                      <a:pPr marL="285750" indent="-285750">
                        <a:buClr>
                          <a:schemeClr val="tx1">
                            <a:lumMod val="90000"/>
                          </a:schemeClr>
                        </a:buClr>
                        <a:buFont typeface="Wingdings" panose="05000000000000000000" pitchFamily="2" charset="2"/>
                        <a:buChar char="§"/>
                      </a:pPr>
                      <a:r>
                        <a:rPr lang="en-US" sz="1200" b="0" dirty="0">
                          <a:solidFill>
                            <a:schemeClr val="tx1">
                              <a:lumMod val="75000"/>
                            </a:schemeClr>
                          </a:solidFill>
                        </a:rPr>
                        <a:t>RAM: 8 GB</a:t>
                      </a:r>
                      <a:endParaRPr lang="en-IN" sz="1200" b="0" dirty="0">
                        <a:solidFill>
                          <a:schemeClr val="tx1">
                            <a:lumMod val="75000"/>
                          </a:schemeClr>
                        </a:solidFill>
                      </a:endParaRPr>
                    </a:p>
                  </a:txBody>
                  <a:tcPr marL="82692" marR="82692" marT="41346" marB="41346" anchor="ctr">
                    <a:solidFill>
                      <a:schemeClr val="accent1">
                        <a:lumMod val="75000"/>
                        <a:alpha val="20000"/>
                      </a:schemeClr>
                    </a:solidFill>
                  </a:tcPr>
                </a:tc>
                <a:tc>
                  <a:txBody>
                    <a:bodyPr/>
                    <a:lstStyle/>
                    <a:p>
                      <a:pPr marL="285750" indent="-285750">
                        <a:buClr>
                          <a:schemeClr val="tx1">
                            <a:lumMod val="90000"/>
                          </a:schemeClr>
                        </a:buClr>
                        <a:buFont typeface="Wingdings" panose="05000000000000000000" pitchFamily="2" charset="2"/>
                        <a:buChar char="§"/>
                      </a:pPr>
                      <a:r>
                        <a:rPr lang="en-US" sz="1200" b="0" dirty="0">
                          <a:solidFill>
                            <a:schemeClr val="tx1">
                              <a:lumMod val="75000"/>
                            </a:schemeClr>
                          </a:solidFill>
                        </a:rPr>
                        <a:t>Front</a:t>
                      </a:r>
                      <a:r>
                        <a:rPr lang="en-US" sz="1200" b="0" baseline="0" dirty="0">
                          <a:solidFill>
                            <a:schemeClr val="tx1">
                              <a:lumMod val="75000"/>
                            </a:schemeClr>
                          </a:solidFill>
                        </a:rPr>
                        <a:t> End: Angular, Boot Strap</a:t>
                      </a:r>
                      <a:endParaRPr lang="en-IN" sz="1200" b="0" dirty="0">
                        <a:solidFill>
                          <a:schemeClr val="tx1">
                            <a:lumMod val="75000"/>
                          </a:schemeClr>
                        </a:solidFill>
                      </a:endParaRPr>
                    </a:p>
                  </a:txBody>
                  <a:tcPr marL="82692" marR="82692" marT="41346" marB="41346" anchor="ctr">
                    <a:solidFill>
                      <a:schemeClr val="accent1">
                        <a:lumMod val="75000"/>
                        <a:alpha val="20000"/>
                      </a:schemeClr>
                    </a:solidFill>
                  </a:tcPr>
                </a:tc>
                <a:extLst>
                  <a:ext uri="{0D108BD9-81ED-4DB2-BD59-A6C34878D82A}">
                    <a16:rowId xmlns:a16="http://schemas.microsoft.com/office/drawing/2014/main" val="10003"/>
                  </a:ext>
                </a:extLst>
              </a:tr>
              <a:tr h="507738">
                <a:tc>
                  <a:txBody>
                    <a:bodyPr/>
                    <a:lstStyle/>
                    <a:p>
                      <a:pPr marL="171450" indent="-171450">
                        <a:buClr>
                          <a:schemeClr val="tx1">
                            <a:lumMod val="90000"/>
                          </a:schemeClr>
                        </a:buClr>
                        <a:buFont typeface="Wingdings" panose="05000000000000000000" pitchFamily="2" charset="2"/>
                        <a:buChar char="§"/>
                      </a:pPr>
                      <a:endParaRPr lang="en-IN" sz="1200" b="0" dirty="0">
                        <a:solidFill>
                          <a:schemeClr val="tx1">
                            <a:lumMod val="75000"/>
                          </a:schemeClr>
                        </a:solidFill>
                      </a:endParaRPr>
                    </a:p>
                  </a:txBody>
                  <a:tcPr marL="82692" marR="82692" marT="41346" marB="41346" anchor="ctr"/>
                </a:tc>
                <a:tc>
                  <a:txBody>
                    <a:bodyPr/>
                    <a:lstStyle/>
                    <a:p>
                      <a:pPr marL="285750" indent="-285750">
                        <a:buClr>
                          <a:schemeClr val="tx1">
                            <a:lumMod val="90000"/>
                          </a:schemeClr>
                        </a:buClr>
                        <a:buFont typeface="Wingdings" panose="05000000000000000000" pitchFamily="2" charset="2"/>
                        <a:buChar char="§"/>
                      </a:pPr>
                      <a:r>
                        <a:rPr lang="en-US" sz="1200" b="0" dirty="0">
                          <a:solidFill>
                            <a:schemeClr val="tx1">
                              <a:lumMod val="75000"/>
                            </a:schemeClr>
                          </a:solidFill>
                        </a:rPr>
                        <a:t>Back End:</a:t>
                      </a:r>
                      <a:r>
                        <a:rPr lang="en-US" sz="1200" b="0" baseline="0" dirty="0">
                          <a:solidFill>
                            <a:schemeClr val="tx1">
                              <a:lumMod val="75000"/>
                            </a:schemeClr>
                          </a:solidFill>
                        </a:rPr>
                        <a:t> Spring Boot, MySQL.</a:t>
                      </a:r>
                      <a:endParaRPr lang="en-IN" sz="1200" b="0" dirty="0">
                        <a:solidFill>
                          <a:schemeClr val="tx1">
                            <a:lumMod val="75000"/>
                          </a:schemeClr>
                        </a:solidFill>
                      </a:endParaRPr>
                    </a:p>
                  </a:txBody>
                  <a:tcPr marL="82692" marR="82692" marT="41346" marB="41346" anchor="ct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8828853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4AC635-A7FE-854C-7E60-54A8FEBA5AE7}"/>
              </a:ext>
            </a:extLst>
          </p:cNvPr>
          <p:cNvSpPr>
            <a:spLocks noGrp="1"/>
          </p:cNvSpPr>
          <p:nvPr>
            <p:ph type="title"/>
          </p:nvPr>
        </p:nvSpPr>
        <p:spPr/>
        <p:txBody>
          <a:bodyPr/>
          <a:lstStyle/>
          <a:p>
            <a:r>
              <a:rPr lang="en-IN" dirty="0"/>
              <a:t>MODULES</a:t>
            </a:r>
          </a:p>
        </p:txBody>
      </p:sp>
      <p:sp>
        <p:nvSpPr>
          <p:cNvPr id="3" name="Content Placeholder 2">
            <a:extLst>
              <a:ext uri="{FF2B5EF4-FFF2-40B4-BE49-F238E27FC236}">
                <a16:creationId xmlns:a16="http://schemas.microsoft.com/office/drawing/2014/main" id="{5FC7B087-0274-7796-2744-0155B13041C9}"/>
              </a:ext>
            </a:extLst>
          </p:cNvPr>
          <p:cNvSpPr>
            <a:spLocks noGrp="1"/>
          </p:cNvSpPr>
          <p:nvPr>
            <p:ph idx="1"/>
          </p:nvPr>
        </p:nvSpPr>
        <p:spPr/>
        <p:txBody>
          <a:bodyPr/>
          <a:lstStyle/>
          <a:p>
            <a:r>
              <a:rPr lang="en-US" dirty="0"/>
              <a:t>Admin- Login and Manage.</a:t>
            </a:r>
            <a:endParaRPr lang="en-IN" dirty="0"/>
          </a:p>
          <a:p>
            <a:r>
              <a:rPr lang="en-US" dirty="0"/>
              <a:t>User-Signup and Login.</a:t>
            </a:r>
          </a:p>
          <a:p>
            <a:r>
              <a:rPr lang="en-US" dirty="0"/>
              <a:t>Create blog-  Create/ Update the blog by admin.</a:t>
            </a:r>
          </a:p>
          <a:p>
            <a:r>
              <a:rPr lang="en-US" dirty="0"/>
              <a:t>Blog List- User read the blog.</a:t>
            </a:r>
            <a:endParaRPr lang="en-IN" dirty="0"/>
          </a:p>
          <a:p>
            <a:r>
              <a:rPr lang="en-US" dirty="0"/>
              <a:t>Comment-User comment  in blog and like, dislike.</a:t>
            </a:r>
          </a:p>
        </p:txBody>
      </p:sp>
    </p:spTree>
    <p:extLst>
      <p:ext uri="{BB962C8B-B14F-4D97-AF65-F5344CB8AC3E}">
        <p14:creationId xmlns:p14="http://schemas.microsoft.com/office/powerpoint/2010/main" val="41408733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CA39B2-EDF4-C795-33B5-90E790591934}"/>
              </a:ext>
            </a:extLst>
          </p:cNvPr>
          <p:cNvSpPr>
            <a:spLocks noGrp="1"/>
          </p:cNvSpPr>
          <p:nvPr>
            <p:ph type="title"/>
          </p:nvPr>
        </p:nvSpPr>
        <p:spPr/>
        <p:txBody>
          <a:bodyPr/>
          <a:lstStyle/>
          <a:p>
            <a:r>
              <a:rPr lang="en-IN" dirty="0"/>
              <a:t>SPRING NOTATATIONS</a:t>
            </a:r>
          </a:p>
        </p:txBody>
      </p:sp>
      <p:graphicFrame>
        <p:nvGraphicFramePr>
          <p:cNvPr id="4" name="Table 4">
            <a:extLst>
              <a:ext uri="{FF2B5EF4-FFF2-40B4-BE49-F238E27FC236}">
                <a16:creationId xmlns:a16="http://schemas.microsoft.com/office/drawing/2014/main" id="{97F31513-0CB2-5C43-904D-29D1B2057942}"/>
              </a:ext>
            </a:extLst>
          </p:cNvPr>
          <p:cNvGraphicFramePr>
            <a:graphicFrameLocks noGrp="1"/>
          </p:cNvGraphicFramePr>
          <p:nvPr>
            <p:extLst>
              <p:ext uri="{D42A27DB-BD31-4B8C-83A1-F6EECF244321}">
                <p14:modId xmlns:p14="http://schemas.microsoft.com/office/powerpoint/2010/main" val="2273417967"/>
              </p:ext>
            </p:extLst>
          </p:nvPr>
        </p:nvGraphicFramePr>
        <p:xfrm>
          <a:off x="2592924" y="1905000"/>
          <a:ext cx="8646205" cy="4549358"/>
        </p:xfrm>
        <a:graphic>
          <a:graphicData uri="http://schemas.openxmlformats.org/drawingml/2006/table">
            <a:tbl>
              <a:tblPr firstRow="1" bandRow="1">
                <a:tableStyleId>{0E3FDE45-AF77-4B5C-9715-49D594BDF05E}</a:tableStyleId>
              </a:tblPr>
              <a:tblGrid>
                <a:gridCol w="2089500">
                  <a:extLst>
                    <a:ext uri="{9D8B030D-6E8A-4147-A177-3AD203B41FA5}">
                      <a16:colId xmlns:a16="http://schemas.microsoft.com/office/drawing/2014/main" val="216903545"/>
                    </a:ext>
                  </a:extLst>
                </a:gridCol>
                <a:gridCol w="6556705">
                  <a:extLst>
                    <a:ext uri="{9D8B030D-6E8A-4147-A177-3AD203B41FA5}">
                      <a16:colId xmlns:a16="http://schemas.microsoft.com/office/drawing/2014/main" val="1260151293"/>
                    </a:ext>
                  </a:extLst>
                </a:gridCol>
              </a:tblGrid>
              <a:tr h="994395">
                <a:tc>
                  <a:txBody>
                    <a:bodyPr/>
                    <a:lstStyle/>
                    <a:p>
                      <a:pPr>
                        <a:lnSpc>
                          <a:spcPct val="107000"/>
                        </a:lnSpc>
                        <a:spcAft>
                          <a:spcPts val="800"/>
                        </a:spcAft>
                      </a:pPr>
                      <a:r>
                        <a:rPr lang="en-US" sz="1100" b="1" kern="100" dirty="0">
                          <a:effectLst/>
                          <a:latin typeface="Calibri" panose="020F0502020204030204" pitchFamily="34" charset="0"/>
                          <a:ea typeface="Calibri" panose="020F0502020204030204" pitchFamily="34" charset="0"/>
                          <a:cs typeface="Mangal" panose="02040503050203030202" pitchFamily="18" charset="0"/>
                        </a:rPr>
                        <a:t>@Controller :</a:t>
                      </a:r>
                      <a:endParaRPr lang="en-IN" sz="1100" kern="1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nSpc>
                          <a:spcPct val="107000"/>
                        </a:lnSpc>
                        <a:spcAft>
                          <a:spcPts val="800"/>
                        </a:spcAft>
                      </a:pPr>
                      <a:r>
                        <a:rPr lang="en-US" sz="1100" b="0" kern="100" dirty="0">
                          <a:effectLst/>
                          <a:latin typeface="Calibri" panose="020F0502020204030204" pitchFamily="34" charset="0"/>
                          <a:ea typeface="Calibri" panose="020F0502020204030204" pitchFamily="34" charset="0"/>
                          <a:cs typeface="Mangal" panose="02040503050203030202" pitchFamily="18" charset="0"/>
                        </a:rPr>
                        <a:t>The @Controller annotation indicates that a particular class serves the role of a controller. Spring Controller annotation is typically used in combination with annotated handler methods based on the @RequestMapping annotation.</a:t>
                      </a:r>
                      <a:endParaRPr lang="en-IN" sz="1100" b="0" kern="1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extLst>
                  <a:ext uri="{0D108BD9-81ED-4DB2-BD59-A6C34878D82A}">
                    <a16:rowId xmlns:a16="http://schemas.microsoft.com/office/drawing/2014/main" val="413901647"/>
                  </a:ext>
                </a:extLst>
              </a:tr>
              <a:tr h="964817">
                <a:tc>
                  <a:txBody>
                    <a:bodyPr/>
                    <a:lstStyle/>
                    <a:p>
                      <a:pPr>
                        <a:lnSpc>
                          <a:spcPct val="107000"/>
                        </a:lnSpc>
                        <a:spcAft>
                          <a:spcPts val="800"/>
                        </a:spcAft>
                      </a:pPr>
                      <a:r>
                        <a:rPr lang="en-US" sz="1100" b="1" kern="100" dirty="0">
                          <a:effectLst/>
                          <a:latin typeface="Calibri" panose="020F0502020204030204" pitchFamily="34" charset="0"/>
                          <a:ea typeface="Calibri" panose="020F0502020204030204" pitchFamily="34" charset="0"/>
                          <a:cs typeface="Mangal" panose="02040503050203030202" pitchFamily="18" charset="0"/>
                        </a:rPr>
                        <a:t>@Autowired</a:t>
                      </a:r>
                      <a:endParaRPr lang="en-IN" sz="1100" kern="1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nSpc>
                          <a:spcPct val="107000"/>
                        </a:lnSpc>
                        <a:spcAft>
                          <a:spcPts val="800"/>
                        </a:spcAft>
                      </a:pPr>
                      <a:r>
                        <a:rPr lang="en-US" sz="1100" kern="100" dirty="0">
                          <a:effectLst/>
                          <a:latin typeface="Calibri" panose="020F0502020204030204" pitchFamily="34" charset="0"/>
                          <a:ea typeface="Calibri" panose="020F0502020204030204" pitchFamily="34" charset="0"/>
                          <a:cs typeface="Mangal" panose="02040503050203030202" pitchFamily="18" charset="0"/>
                        </a:rPr>
                        <a:t>The @Autowired annotation provides more fine-grained control over where and how auto-wiring should be accomplished.</a:t>
                      </a:r>
                      <a:r>
                        <a:rPr lang="en-US" sz="1400" b="0" i="0" u="none" strike="noStrike" cap="none" dirty="0">
                          <a:solidFill>
                            <a:schemeClr val="tx1"/>
                          </a:solidFill>
                          <a:effectLst/>
                          <a:latin typeface="+mn-lt"/>
                          <a:ea typeface="+mn-ea"/>
                          <a:cs typeface="+mn-cs"/>
                          <a:sym typeface="Arial"/>
                        </a:rPr>
                        <a:t> </a:t>
                      </a:r>
                      <a:r>
                        <a:rPr lang="en-US" sz="1100" b="0" i="0" u="none" strike="noStrike" cap="none" dirty="0" err="1">
                          <a:solidFill>
                            <a:schemeClr val="tx1"/>
                          </a:solidFill>
                          <a:effectLst/>
                          <a:latin typeface="Calibri" panose="020F0502020204030204" pitchFamily="34" charset="0"/>
                          <a:ea typeface="Calibri" panose="020F0502020204030204" pitchFamily="34" charset="0"/>
                          <a:cs typeface="Calibri" panose="020F0502020204030204" pitchFamily="34" charset="0"/>
                          <a:sym typeface="Arial"/>
                        </a:rPr>
                        <a:t>Autowiring</a:t>
                      </a:r>
                      <a:r>
                        <a:rPr lang="en-US" sz="1100" b="0" i="0" u="none" strike="noStrike" cap="none" dirty="0">
                          <a:solidFill>
                            <a:schemeClr val="tx1"/>
                          </a:solidFill>
                          <a:effectLst/>
                          <a:latin typeface="Calibri" panose="020F0502020204030204" pitchFamily="34" charset="0"/>
                          <a:ea typeface="Calibri" panose="020F0502020204030204" pitchFamily="34" charset="0"/>
                          <a:cs typeface="Calibri" panose="020F0502020204030204" pitchFamily="34" charset="0"/>
                          <a:sym typeface="Arial"/>
                        </a:rPr>
                        <a:t> feature of spring framework enables you to inject the object dependency implicitly. It internally uses setter or constructor injection.</a:t>
                      </a:r>
                      <a:endParaRPr lang="en-IN" sz="1100" kern="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extLst>
                  <a:ext uri="{0D108BD9-81ED-4DB2-BD59-A6C34878D82A}">
                    <a16:rowId xmlns:a16="http://schemas.microsoft.com/office/drawing/2014/main" val="3499854028"/>
                  </a:ext>
                </a:extLst>
              </a:tr>
              <a:tr h="838772">
                <a:tc>
                  <a:txBody>
                    <a:bodyPr/>
                    <a:lstStyle/>
                    <a:p>
                      <a:pPr>
                        <a:lnSpc>
                          <a:spcPct val="107000"/>
                        </a:lnSpc>
                        <a:spcAft>
                          <a:spcPts val="800"/>
                        </a:spcAft>
                      </a:pPr>
                      <a:r>
                        <a:rPr lang="en-US" sz="1100" b="1" kern="100" dirty="0">
                          <a:effectLst/>
                          <a:latin typeface="Calibri" panose="020F0502020204030204" pitchFamily="34" charset="0"/>
                          <a:ea typeface="Calibri" panose="020F0502020204030204" pitchFamily="34" charset="0"/>
                          <a:cs typeface="Mangal" panose="02040503050203030202" pitchFamily="18" charset="0"/>
                        </a:rPr>
                        <a:t>@RequestMapping</a:t>
                      </a:r>
                      <a:endParaRPr lang="en-IN" sz="1100" kern="1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nSpc>
                          <a:spcPct val="107000"/>
                        </a:lnSpc>
                        <a:spcAft>
                          <a:spcPts val="800"/>
                        </a:spcAft>
                      </a:pPr>
                      <a:r>
                        <a:rPr lang="en-US" sz="1100" kern="100" dirty="0">
                          <a:effectLst/>
                          <a:latin typeface="Calibri" panose="020F0502020204030204" pitchFamily="34" charset="0"/>
                          <a:ea typeface="Calibri" panose="020F0502020204030204" pitchFamily="34" charset="0"/>
                          <a:cs typeface="Mangal" panose="02040503050203030202" pitchFamily="18" charset="0"/>
                        </a:rPr>
                        <a:t>The @RequestMapping is one of the most common annotation used in Spring Web applications. This annotation maps HTTP requests to handler methods of MVC and REST controllers.</a:t>
                      </a:r>
                      <a:endParaRPr lang="en-IN" sz="1100" kern="1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extLst>
                  <a:ext uri="{0D108BD9-81ED-4DB2-BD59-A6C34878D82A}">
                    <a16:rowId xmlns:a16="http://schemas.microsoft.com/office/drawing/2014/main" val="1588049354"/>
                  </a:ext>
                </a:extLst>
              </a:tr>
              <a:tr h="508708">
                <a:tc>
                  <a:txBody>
                    <a:bodyPr/>
                    <a:lstStyle/>
                    <a:p>
                      <a:pPr>
                        <a:lnSpc>
                          <a:spcPct val="107000"/>
                        </a:lnSpc>
                        <a:spcAft>
                          <a:spcPts val="800"/>
                        </a:spcAft>
                      </a:pPr>
                      <a:r>
                        <a:rPr lang="en-US" sz="1100" b="1" kern="100">
                          <a:effectLst/>
                          <a:latin typeface="Calibri" panose="020F0502020204030204" pitchFamily="34" charset="0"/>
                          <a:ea typeface="Calibri" panose="020F0502020204030204" pitchFamily="34" charset="0"/>
                          <a:cs typeface="Mangal" panose="02040503050203030202" pitchFamily="18" charset="0"/>
                        </a:rPr>
                        <a:t>@Entity</a:t>
                      </a:r>
                      <a:endParaRPr lang="en-IN" sz="1100" kern="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nSpc>
                          <a:spcPct val="107000"/>
                        </a:lnSpc>
                        <a:spcAft>
                          <a:spcPts val="800"/>
                        </a:spcAft>
                      </a:pPr>
                      <a:r>
                        <a:rPr lang="en-US" sz="1100" kern="100" dirty="0">
                          <a:effectLst/>
                          <a:latin typeface="Calibri" panose="020F0502020204030204" pitchFamily="34" charset="0"/>
                          <a:ea typeface="Calibri" panose="020F0502020204030204" pitchFamily="34" charset="0"/>
                          <a:cs typeface="Mangal" panose="02040503050203030202" pitchFamily="18" charset="0"/>
                        </a:rPr>
                        <a:t>The @Entity annotation specifies that the class is an entity and is mapped to a database table.</a:t>
                      </a:r>
                      <a:endParaRPr lang="en-IN" sz="1100" kern="1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extLst>
                  <a:ext uri="{0D108BD9-81ED-4DB2-BD59-A6C34878D82A}">
                    <a16:rowId xmlns:a16="http://schemas.microsoft.com/office/drawing/2014/main" val="2819535144"/>
                  </a:ext>
                </a:extLst>
              </a:tr>
              <a:tr h="656025">
                <a:tc>
                  <a:txBody>
                    <a:bodyPr/>
                    <a:lstStyle/>
                    <a:p>
                      <a:pPr>
                        <a:lnSpc>
                          <a:spcPct val="107000"/>
                        </a:lnSpc>
                        <a:spcAft>
                          <a:spcPts val="800"/>
                        </a:spcAft>
                      </a:pPr>
                      <a:r>
                        <a:rPr lang="en-US" sz="1100" b="1" kern="100" dirty="0">
                          <a:effectLst/>
                          <a:latin typeface="Calibri" panose="020F0502020204030204" pitchFamily="34" charset="0"/>
                          <a:ea typeface="Calibri" panose="020F0502020204030204" pitchFamily="34" charset="0"/>
                          <a:cs typeface="Mangal" panose="02040503050203030202" pitchFamily="18" charset="0"/>
                        </a:rPr>
                        <a:t>@Table</a:t>
                      </a:r>
                      <a:endParaRPr lang="en-IN" sz="1100" kern="1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nSpc>
                          <a:spcPct val="107000"/>
                        </a:lnSpc>
                        <a:spcAft>
                          <a:spcPts val="800"/>
                        </a:spcAft>
                      </a:pPr>
                      <a:r>
                        <a:rPr lang="en-US" sz="1100" kern="100" dirty="0">
                          <a:effectLst/>
                          <a:latin typeface="Calibri" panose="020F0502020204030204" pitchFamily="34" charset="0"/>
                          <a:ea typeface="Calibri" panose="020F0502020204030204" pitchFamily="34" charset="0"/>
                          <a:cs typeface="Mangal" panose="02040503050203030202" pitchFamily="18" charset="0"/>
                        </a:rPr>
                        <a:t>The @Table annotation is used to create a table in database.</a:t>
                      </a:r>
                      <a:endParaRPr lang="en-IN" sz="1100" kern="100" dirty="0">
                        <a:effectLst/>
                        <a:latin typeface="Calibri" panose="020F0502020204030204" pitchFamily="34" charset="0"/>
                        <a:ea typeface="Calibri" panose="020F0502020204030204" pitchFamily="34" charset="0"/>
                        <a:cs typeface="Mangal" panose="02040503050203030202" pitchFamily="18" charset="0"/>
                      </a:endParaRPr>
                    </a:p>
                    <a:p>
                      <a:pPr>
                        <a:lnSpc>
                          <a:spcPct val="107000"/>
                        </a:lnSpc>
                        <a:spcAft>
                          <a:spcPts val="800"/>
                        </a:spcAft>
                      </a:pPr>
                      <a:r>
                        <a:rPr lang="en-IN" sz="1100" kern="100" dirty="0">
                          <a:effectLst/>
                          <a:latin typeface="Calibri" panose="020F0502020204030204" pitchFamily="34" charset="0"/>
                          <a:ea typeface="Calibri" panose="020F0502020204030204" pitchFamily="34" charset="0"/>
                          <a:cs typeface="Mangal" panose="02040503050203030202" pitchFamily="18" charset="0"/>
                        </a:rPr>
                        <a:t> </a:t>
                      </a:r>
                    </a:p>
                  </a:txBody>
                  <a:tcPr marL="68580" marR="68580" marT="0" marB="0"/>
                </a:tc>
                <a:extLst>
                  <a:ext uri="{0D108BD9-81ED-4DB2-BD59-A6C34878D82A}">
                    <a16:rowId xmlns:a16="http://schemas.microsoft.com/office/drawing/2014/main" val="3563312424"/>
                  </a:ext>
                </a:extLst>
              </a:tr>
              <a:tr h="586641">
                <a:tc>
                  <a:txBody>
                    <a:bodyPr/>
                    <a:lstStyle/>
                    <a:p>
                      <a:pPr>
                        <a:lnSpc>
                          <a:spcPct val="107000"/>
                        </a:lnSpc>
                        <a:spcAft>
                          <a:spcPts val="800"/>
                        </a:spcAft>
                      </a:pPr>
                      <a:r>
                        <a:rPr lang="en-US" sz="1100" b="1" kern="100" dirty="0">
                          <a:effectLst/>
                          <a:latin typeface="Calibri" panose="020F0502020204030204" pitchFamily="34" charset="0"/>
                          <a:ea typeface="Calibri" panose="020F0502020204030204" pitchFamily="34" charset="0"/>
                          <a:cs typeface="Mangal" panose="02040503050203030202" pitchFamily="18" charset="0"/>
                        </a:rPr>
                        <a:t>@JoinColumn</a:t>
                      </a:r>
                      <a:endParaRPr lang="en-IN" sz="1100" kern="1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nSpc>
                          <a:spcPct val="107000"/>
                        </a:lnSpc>
                        <a:spcAft>
                          <a:spcPts val="800"/>
                        </a:spcAft>
                      </a:pPr>
                      <a:r>
                        <a:rPr lang="en-US" sz="1100" kern="100" dirty="0">
                          <a:effectLst/>
                          <a:latin typeface="Calibri" panose="020F0502020204030204" pitchFamily="34" charset="0"/>
                          <a:ea typeface="Calibri" panose="020F0502020204030204" pitchFamily="34" charset="0"/>
                          <a:cs typeface="Mangal" panose="02040503050203030202" pitchFamily="18" charset="0"/>
                        </a:rPr>
                        <a:t>The @JoinColumn is used to specify a column for joining an entity association or element collection.</a:t>
                      </a:r>
                      <a:endParaRPr lang="en-IN" sz="1100" kern="1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extLst>
                  <a:ext uri="{0D108BD9-81ED-4DB2-BD59-A6C34878D82A}">
                    <a16:rowId xmlns:a16="http://schemas.microsoft.com/office/drawing/2014/main" val="3105650264"/>
                  </a:ext>
                </a:extLst>
              </a:tr>
            </a:tbl>
          </a:graphicData>
        </a:graphic>
      </p:graphicFrame>
    </p:spTree>
    <p:extLst>
      <p:ext uri="{BB962C8B-B14F-4D97-AF65-F5344CB8AC3E}">
        <p14:creationId xmlns:p14="http://schemas.microsoft.com/office/powerpoint/2010/main" val="20922494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5A3A90-403A-EB4F-939D-2164F217161F}"/>
              </a:ext>
            </a:extLst>
          </p:cNvPr>
          <p:cNvSpPr>
            <a:spLocks noGrp="1"/>
          </p:cNvSpPr>
          <p:nvPr>
            <p:ph type="title"/>
          </p:nvPr>
        </p:nvSpPr>
        <p:spPr/>
        <p:txBody>
          <a:bodyPr/>
          <a:lstStyle/>
          <a:p>
            <a:r>
              <a:rPr lang="en-IN" dirty="0"/>
              <a:t>SPRING NOTATATIONS</a:t>
            </a:r>
          </a:p>
        </p:txBody>
      </p:sp>
      <p:graphicFrame>
        <p:nvGraphicFramePr>
          <p:cNvPr id="5" name="Table 4">
            <a:extLst>
              <a:ext uri="{FF2B5EF4-FFF2-40B4-BE49-F238E27FC236}">
                <a16:creationId xmlns:a16="http://schemas.microsoft.com/office/drawing/2014/main" id="{E9FF3291-D387-63F1-D92B-E52BCE33D236}"/>
              </a:ext>
            </a:extLst>
          </p:cNvPr>
          <p:cNvGraphicFramePr>
            <a:graphicFrameLocks noGrp="1"/>
          </p:cNvGraphicFramePr>
          <p:nvPr>
            <p:extLst>
              <p:ext uri="{D42A27DB-BD31-4B8C-83A1-F6EECF244321}">
                <p14:modId xmlns:p14="http://schemas.microsoft.com/office/powerpoint/2010/main" val="3480233077"/>
              </p:ext>
            </p:extLst>
          </p:nvPr>
        </p:nvGraphicFramePr>
        <p:xfrm>
          <a:off x="2589212" y="2133600"/>
          <a:ext cx="8646205" cy="4549357"/>
        </p:xfrm>
        <a:graphic>
          <a:graphicData uri="http://schemas.openxmlformats.org/drawingml/2006/table">
            <a:tbl>
              <a:tblPr firstRow="1" bandRow="1">
                <a:tableStyleId>{0E3FDE45-AF77-4B5C-9715-49D594BDF05E}</a:tableStyleId>
              </a:tblPr>
              <a:tblGrid>
                <a:gridCol w="2072298">
                  <a:extLst>
                    <a:ext uri="{9D8B030D-6E8A-4147-A177-3AD203B41FA5}">
                      <a16:colId xmlns:a16="http://schemas.microsoft.com/office/drawing/2014/main" val="216903545"/>
                    </a:ext>
                  </a:extLst>
                </a:gridCol>
                <a:gridCol w="6573907">
                  <a:extLst>
                    <a:ext uri="{9D8B030D-6E8A-4147-A177-3AD203B41FA5}">
                      <a16:colId xmlns:a16="http://schemas.microsoft.com/office/drawing/2014/main" val="1260151293"/>
                    </a:ext>
                  </a:extLst>
                </a:gridCol>
              </a:tblGrid>
              <a:tr h="731960">
                <a:tc>
                  <a:txBody>
                    <a:bodyPr/>
                    <a:lstStyle/>
                    <a:p>
                      <a:pPr>
                        <a:lnSpc>
                          <a:spcPct val="107000"/>
                        </a:lnSpc>
                        <a:spcAft>
                          <a:spcPts val="800"/>
                        </a:spcAft>
                      </a:pPr>
                      <a:r>
                        <a:rPr lang="en-US" sz="1100" b="1" kern="100" dirty="0">
                          <a:effectLst/>
                          <a:latin typeface="Calibri" panose="020F0502020204030204" pitchFamily="34" charset="0"/>
                          <a:ea typeface="Calibri" panose="020F0502020204030204" pitchFamily="34" charset="0"/>
                          <a:cs typeface="Mangal" panose="02040503050203030202" pitchFamily="18" charset="0"/>
                        </a:rPr>
                        <a:t>@PutMapping</a:t>
                      </a:r>
                      <a:endParaRPr lang="en-IN" sz="1100" kern="1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nSpc>
                          <a:spcPct val="107000"/>
                        </a:lnSpc>
                        <a:spcAft>
                          <a:spcPts val="800"/>
                        </a:spcAft>
                      </a:pPr>
                      <a:r>
                        <a:rPr lang="en-US" sz="1100" kern="100" dirty="0">
                          <a:effectLst/>
                          <a:latin typeface="Calibri" panose="020F0502020204030204" pitchFamily="34" charset="0"/>
                          <a:ea typeface="Calibri" panose="020F0502020204030204" pitchFamily="34" charset="0"/>
                          <a:cs typeface="Mangal" panose="02040503050203030202" pitchFamily="18" charset="0"/>
                        </a:rPr>
                        <a:t>The @PutMapping is used for update the records.</a:t>
                      </a:r>
                      <a:endParaRPr lang="en-IN" sz="1100" kern="1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extLst>
                  <a:ext uri="{0D108BD9-81ED-4DB2-BD59-A6C34878D82A}">
                    <a16:rowId xmlns:a16="http://schemas.microsoft.com/office/drawing/2014/main" val="4057101003"/>
                  </a:ext>
                </a:extLst>
              </a:tr>
              <a:tr h="731960">
                <a:tc>
                  <a:txBody>
                    <a:bodyPr/>
                    <a:lstStyle/>
                    <a:p>
                      <a:pPr>
                        <a:lnSpc>
                          <a:spcPct val="107000"/>
                        </a:lnSpc>
                        <a:spcAft>
                          <a:spcPts val="800"/>
                        </a:spcAft>
                      </a:pPr>
                      <a:r>
                        <a:rPr lang="en-US" sz="1100" b="1" kern="100" dirty="0">
                          <a:effectLst/>
                          <a:latin typeface="Calibri" panose="020F0502020204030204" pitchFamily="34" charset="0"/>
                          <a:ea typeface="Calibri" panose="020F0502020204030204" pitchFamily="34" charset="0"/>
                          <a:cs typeface="Mangal" panose="02040503050203030202" pitchFamily="18" charset="0"/>
                        </a:rPr>
                        <a:t>@PostMapping</a:t>
                      </a:r>
                      <a:endParaRPr lang="en-IN" sz="1100" kern="1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nSpc>
                          <a:spcPct val="107000"/>
                        </a:lnSpc>
                        <a:spcAft>
                          <a:spcPts val="800"/>
                        </a:spcAft>
                      </a:pPr>
                      <a:r>
                        <a:rPr lang="en-US" sz="1100" kern="100" dirty="0">
                          <a:effectLst/>
                          <a:latin typeface="Calibri" panose="020F0502020204030204" pitchFamily="34" charset="0"/>
                          <a:ea typeface="Calibri" panose="020F0502020204030204" pitchFamily="34" charset="0"/>
                          <a:cs typeface="Mangal" panose="02040503050203030202" pitchFamily="18" charset="0"/>
                        </a:rPr>
                        <a:t>The @PostMapping is used to create a resource Mapping.</a:t>
                      </a:r>
                      <a:endParaRPr lang="en-IN" sz="1100" kern="1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extLst>
                  <a:ext uri="{0D108BD9-81ED-4DB2-BD59-A6C34878D82A}">
                    <a16:rowId xmlns:a16="http://schemas.microsoft.com/office/drawing/2014/main" val="721615636"/>
                  </a:ext>
                </a:extLst>
              </a:tr>
              <a:tr h="731960">
                <a:tc>
                  <a:txBody>
                    <a:bodyPr/>
                    <a:lstStyle/>
                    <a:p>
                      <a:pPr>
                        <a:lnSpc>
                          <a:spcPct val="107000"/>
                        </a:lnSpc>
                        <a:spcAft>
                          <a:spcPts val="800"/>
                        </a:spcAft>
                      </a:pPr>
                      <a:r>
                        <a:rPr lang="en-US" sz="1100" b="1" kern="100" dirty="0">
                          <a:effectLst/>
                          <a:latin typeface="Calibri" panose="020F0502020204030204" pitchFamily="34" charset="0"/>
                          <a:ea typeface="Calibri" panose="020F0502020204030204" pitchFamily="34" charset="0"/>
                          <a:cs typeface="Mangal" panose="02040503050203030202" pitchFamily="18" charset="0"/>
                        </a:rPr>
                        <a:t>@GetMapping</a:t>
                      </a:r>
                      <a:endParaRPr lang="en-IN" sz="1100" kern="1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nSpc>
                          <a:spcPct val="107000"/>
                        </a:lnSpc>
                        <a:spcAft>
                          <a:spcPts val="800"/>
                        </a:spcAft>
                      </a:pPr>
                      <a:r>
                        <a:rPr lang="en-US" sz="1100" kern="100" dirty="0">
                          <a:effectLst/>
                          <a:latin typeface="Calibri" panose="020F0502020204030204" pitchFamily="34" charset="0"/>
                          <a:ea typeface="Calibri" panose="020F0502020204030204" pitchFamily="34" charset="0"/>
                          <a:cs typeface="Mangal" panose="02040503050203030202" pitchFamily="18" charset="0"/>
                        </a:rPr>
                        <a:t>The @GetMapping is used to read all the inserted records.</a:t>
                      </a:r>
                      <a:endParaRPr lang="en-IN" sz="1100" kern="1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extLst>
                  <a:ext uri="{0D108BD9-81ED-4DB2-BD59-A6C34878D82A}">
                    <a16:rowId xmlns:a16="http://schemas.microsoft.com/office/drawing/2014/main" val="413901647"/>
                  </a:ext>
                </a:extLst>
              </a:tr>
              <a:tr h="721586">
                <a:tc>
                  <a:txBody>
                    <a:bodyPr/>
                    <a:lstStyle/>
                    <a:p>
                      <a:pPr>
                        <a:lnSpc>
                          <a:spcPct val="107000"/>
                        </a:lnSpc>
                        <a:spcAft>
                          <a:spcPts val="800"/>
                        </a:spcAft>
                      </a:pPr>
                      <a:r>
                        <a:rPr lang="en-US" sz="1100" b="1" kern="100">
                          <a:effectLst/>
                          <a:latin typeface="Calibri" panose="020F0502020204030204" pitchFamily="34" charset="0"/>
                          <a:ea typeface="Calibri" panose="020F0502020204030204" pitchFamily="34" charset="0"/>
                          <a:cs typeface="Mangal" panose="02040503050203030202" pitchFamily="18" charset="0"/>
                        </a:rPr>
                        <a:t>@DeleteMapping</a:t>
                      </a:r>
                      <a:endParaRPr lang="en-IN" sz="1100" kern="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nSpc>
                          <a:spcPct val="107000"/>
                        </a:lnSpc>
                        <a:spcAft>
                          <a:spcPts val="800"/>
                        </a:spcAft>
                      </a:pPr>
                      <a:r>
                        <a:rPr lang="en-US" sz="1100" kern="100" dirty="0">
                          <a:effectLst/>
                          <a:latin typeface="Calibri" panose="020F0502020204030204" pitchFamily="34" charset="0"/>
                          <a:ea typeface="Calibri" panose="020F0502020204030204" pitchFamily="34" charset="0"/>
                          <a:cs typeface="Mangal" panose="02040503050203030202" pitchFamily="18" charset="0"/>
                        </a:rPr>
                        <a:t>The @DeleteMapping is used to delete the records.</a:t>
                      </a:r>
                      <a:endParaRPr lang="en-IN" sz="1100" kern="1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extLst>
                  <a:ext uri="{0D108BD9-81ED-4DB2-BD59-A6C34878D82A}">
                    <a16:rowId xmlns:a16="http://schemas.microsoft.com/office/drawing/2014/main" val="2252086472"/>
                  </a:ext>
                </a:extLst>
              </a:tr>
              <a:tr h="823925">
                <a:tc>
                  <a:txBody>
                    <a:bodyPr/>
                    <a:lstStyle/>
                    <a:p>
                      <a:pPr>
                        <a:lnSpc>
                          <a:spcPct val="107000"/>
                        </a:lnSpc>
                        <a:spcAft>
                          <a:spcPts val="800"/>
                        </a:spcAft>
                      </a:pPr>
                      <a:r>
                        <a:rPr lang="en-US" sz="1100" b="1" kern="100" dirty="0">
                          <a:effectLst/>
                          <a:latin typeface="Calibri" panose="020F0502020204030204" pitchFamily="34" charset="0"/>
                          <a:ea typeface="Calibri" panose="020F0502020204030204" pitchFamily="34" charset="0"/>
                          <a:cs typeface="Mangal" panose="02040503050203030202" pitchFamily="18" charset="0"/>
                        </a:rPr>
                        <a:t>@PathVariable</a:t>
                      </a:r>
                      <a:endParaRPr lang="en-IN" sz="1100" kern="1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nSpc>
                          <a:spcPct val="107000"/>
                        </a:lnSpc>
                        <a:spcAft>
                          <a:spcPts val="800"/>
                        </a:spcAft>
                      </a:pPr>
                      <a:r>
                        <a:rPr lang="en-US" sz="1100" kern="100" dirty="0">
                          <a:effectLst/>
                          <a:latin typeface="Calibri" panose="020F0502020204030204" pitchFamily="34" charset="0"/>
                          <a:ea typeface="Calibri" panose="020F0502020204030204" pitchFamily="34" charset="0"/>
                          <a:cs typeface="Mangal" panose="02040503050203030202" pitchFamily="18" charset="0"/>
                        </a:rPr>
                        <a:t>The @Path Variable annotation is used to extract the value from the URL.</a:t>
                      </a:r>
                      <a:endParaRPr lang="en-IN" sz="1100" kern="100" dirty="0">
                        <a:effectLst/>
                        <a:latin typeface="Calibri" panose="020F0502020204030204" pitchFamily="34" charset="0"/>
                        <a:ea typeface="Calibri" panose="020F0502020204030204" pitchFamily="34" charset="0"/>
                        <a:cs typeface="Mangal" panose="02040503050203030202" pitchFamily="18" charset="0"/>
                      </a:endParaRPr>
                    </a:p>
                    <a:p>
                      <a:pPr>
                        <a:lnSpc>
                          <a:spcPct val="107000"/>
                        </a:lnSpc>
                        <a:spcAft>
                          <a:spcPts val="800"/>
                        </a:spcAft>
                      </a:pPr>
                      <a:r>
                        <a:rPr lang="en-IN" sz="1100" kern="100" dirty="0">
                          <a:effectLst/>
                          <a:latin typeface="Calibri" panose="020F0502020204030204" pitchFamily="34" charset="0"/>
                          <a:ea typeface="Calibri" panose="020F0502020204030204" pitchFamily="34" charset="0"/>
                          <a:cs typeface="Mangal" panose="02040503050203030202" pitchFamily="18" charset="0"/>
                        </a:rPr>
                        <a:t> </a:t>
                      </a:r>
                    </a:p>
                  </a:txBody>
                  <a:tcPr marL="68580" marR="68580" marT="0" marB="0"/>
                </a:tc>
                <a:extLst>
                  <a:ext uri="{0D108BD9-81ED-4DB2-BD59-A6C34878D82A}">
                    <a16:rowId xmlns:a16="http://schemas.microsoft.com/office/drawing/2014/main" val="3728215507"/>
                  </a:ext>
                </a:extLst>
              </a:tr>
              <a:tr h="807966">
                <a:tc>
                  <a:txBody>
                    <a:bodyPr/>
                    <a:lstStyle/>
                    <a:p>
                      <a:pPr>
                        <a:lnSpc>
                          <a:spcPct val="107000"/>
                        </a:lnSpc>
                        <a:spcAft>
                          <a:spcPts val="800"/>
                        </a:spcAft>
                      </a:pPr>
                      <a:r>
                        <a:rPr lang="en-US" sz="1100" b="1" kern="100" dirty="0">
                          <a:effectLst/>
                          <a:latin typeface="Calibri" panose="020F0502020204030204" pitchFamily="34" charset="0"/>
                          <a:ea typeface="Calibri" panose="020F0502020204030204" pitchFamily="34" charset="0"/>
                          <a:cs typeface="Mangal" panose="02040503050203030202" pitchFamily="18" charset="0"/>
                        </a:rPr>
                        <a:t>@RequestParam</a:t>
                      </a:r>
                      <a:endParaRPr lang="en-IN" sz="1100" kern="1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nSpc>
                          <a:spcPct val="107000"/>
                        </a:lnSpc>
                        <a:spcAft>
                          <a:spcPts val="800"/>
                        </a:spcAft>
                      </a:pPr>
                      <a:r>
                        <a:rPr lang="en-US" sz="1100" kern="100" dirty="0">
                          <a:effectLst/>
                          <a:latin typeface="Calibri" panose="020F0502020204030204" pitchFamily="34" charset="0"/>
                          <a:ea typeface="Calibri" panose="020F0502020204030204" pitchFamily="34" charset="0"/>
                          <a:cs typeface="Mangal" panose="02040503050203030202" pitchFamily="18" charset="0"/>
                        </a:rPr>
                        <a:t>The @RequestParam annotation is used to read the form data and bind it automatically to the parameter present in the provided method.</a:t>
                      </a:r>
                      <a:endParaRPr lang="en-IN" sz="1100" kern="1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extLst>
                  <a:ext uri="{0D108BD9-81ED-4DB2-BD59-A6C34878D82A}">
                    <a16:rowId xmlns:a16="http://schemas.microsoft.com/office/drawing/2014/main" val="3499854028"/>
                  </a:ext>
                </a:extLst>
              </a:tr>
            </a:tbl>
          </a:graphicData>
        </a:graphic>
      </p:graphicFrame>
    </p:spTree>
    <p:extLst>
      <p:ext uri="{BB962C8B-B14F-4D97-AF65-F5344CB8AC3E}">
        <p14:creationId xmlns:p14="http://schemas.microsoft.com/office/powerpoint/2010/main" val="3263267757"/>
      </p:ext>
    </p:extLst>
  </p:cSld>
  <p:clrMapOvr>
    <a:masterClrMapping/>
  </p:clrMapOvr>
</p:sld>
</file>

<file path=ppt/theme/theme1.xml><?xml version="1.0" encoding="utf-8"?>
<a:theme xmlns:a="http://schemas.openxmlformats.org/drawingml/2006/main" name="Wisp">
  <a:themeElements>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4F34B87B-9C7A-41AE-A6CB-48536223DFF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Wisp</Template>
  <TotalTime>289</TotalTime>
  <Words>1192</Words>
  <Application>Microsoft Office PowerPoint</Application>
  <PresentationFormat>Widescreen</PresentationFormat>
  <Paragraphs>111</Paragraphs>
  <Slides>23</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23</vt:i4>
      </vt:variant>
    </vt:vector>
  </HeadingPairs>
  <TitlesOfParts>
    <vt:vector size="33" baseType="lpstr">
      <vt:lpstr>Abadi</vt:lpstr>
      <vt:lpstr>Arial</vt:lpstr>
      <vt:lpstr>Calibri</vt:lpstr>
      <vt:lpstr>Century Gothic</vt:lpstr>
      <vt:lpstr>Oswald</vt:lpstr>
      <vt:lpstr>Roboto</vt:lpstr>
      <vt:lpstr>Times New Roman</vt:lpstr>
      <vt:lpstr>Wingdings</vt:lpstr>
      <vt:lpstr>Wingdings 3</vt:lpstr>
      <vt:lpstr>Wisp</vt:lpstr>
      <vt:lpstr>BLOG MANAGEMENT  SYSTEM</vt:lpstr>
      <vt:lpstr>Introduction</vt:lpstr>
      <vt:lpstr>Project Objective</vt:lpstr>
      <vt:lpstr>TECHNOLOGY USED</vt:lpstr>
      <vt:lpstr>PROPOSED SYSTEM</vt:lpstr>
      <vt:lpstr>REQUIRED SPECIFICATIONS</vt:lpstr>
      <vt:lpstr>MODULES</vt:lpstr>
      <vt:lpstr>SPRING NOTATATIONS</vt:lpstr>
      <vt:lpstr>SPRING NOTATATIONS</vt:lpstr>
      <vt:lpstr>SPRING NOTATATIONS</vt:lpstr>
      <vt:lpstr>CONCLUSION </vt:lpstr>
      <vt:lpstr>Admin Registration From Postman</vt:lpstr>
      <vt:lpstr>User Registration</vt:lpstr>
      <vt:lpstr>User Table </vt:lpstr>
      <vt:lpstr>Create Blog From Admin</vt:lpstr>
      <vt:lpstr>Blog Post Table</vt:lpstr>
      <vt:lpstr>Blog List</vt:lpstr>
      <vt:lpstr>User Sign-in</vt:lpstr>
      <vt:lpstr>Home Page</vt:lpstr>
      <vt:lpstr>Blog Content</vt:lpstr>
      <vt:lpstr>Add Comment</vt:lpstr>
      <vt:lpstr>View Comment</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BLOG MANAGEMENT  SYSTEM</dc:title>
  <dc:creator>Apurva Gondhali</dc:creator>
  <cp:lastModifiedBy>Apurva Gondhali</cp:lastModifiedBy>
  <cp:revision>3</cp:revision>
  <dcterms:created xsi:type="dcterms:W3CDTF">2023-10-17T18:19:52Z</dcterms:created>
  <dcterms:modified xsi:type="dcterms:W3CDTF">2023-10-18T00:37:51Z</dcterms:modified>
</cp:coreProperties>
</file>